
<file path=[Content_Types].xml><?xml version="1.0" encoding="utf-8"?>
<Types xmlns="http://schemas.openxmlformats.org/package/2006/content-types">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notesSlides/notesSlide14.xml" ContentType="application/vnd.openxmlformats-officedocument.presentationml.notesSlide+xml"/>
  <Override PartName="/docProps/custom.xml" ContentType="application/vnd.openxmlformats-officedocument.custom-properties+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colors10.xml" ContentType="application/vnd.openxmlformats-officedocument.drawingml.diagramColor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notesSlides/notesSlide15.xml" ContentType="application/vnd.openxmlformats-officedocument.presentationml.notesSlide+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notesSlides/notesSlide13.xml" ContentType="application/vnd.openxmlformats-officedocument.presentationml.notesSlide+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notesSlides/notesSlide8.xml" ContentType="application/vnd.openxmlformats-officedocument.presentationml.notesSlide+xml"/>
  <Override PartName="/ppt/diagrams/data5.xml" ContentType="application/vnd.openxmlformats-officedocument.drawingml.diagramData+xml"/>
  <Override PartName="/ppt/notesSlides/notesSlide11.xml" ContentType="application/vnd.openxmlformats-officedocument.presentationml.notesSlide+xml"/>
  <Override PartName="/ppt/diagrams/colors7.xml" ContentType="application/vnd.openxmlformats-officedocument.drawingml.diagramColors+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2" r:id="rId1"/>
  </p:sldMasterIdLst>
  <p:notesMasterIdLst>
    <p:notesMasterId r:id="rId21"/>
  </p:notesMasterIdLst>
  <p:handoutMasterIdLst>
    <p:handoutMasterId r:id="rId22"/>
  </p:handoutMasterIdLst>
  <p:sldIdLst>
    <p:sldId id="283" r:id="rId2"/>
    <p:sldId id="260" r:id="rId3"/>
    <p:sldId id="256" r:id="rId4"/>
    <p:sldId id="257" r:id="rId5"/>
    <p:sldId id="258" r:id="rId6"/>
    <p:sldId id="269" r:id="rId7"/>
    <p:sldId id="270" r:id="rId8"/>
    <p:sldId id="271" r:id="rId9"/>
    <p:sldId id="272" r:id="rId10"/>
    <p:sldId id="273" r:id="rId11"/>
    <p:sldId id="274" r:id="rId12"/>
    <p:sldId id="275" r:id="rId13"/>
    <p:sldId id="276" r:id="rId14"/>
    <p:sldId id="277" r:id="rId15"/>
    <p:sldId id="278" r:id="rId16"/>
    <p:sldId id="279" r:id="rId17"/>
    <p:sldId id="280" r:id="rId18"/>
    <p:sldId id="281" r:id="rId19"/>
    <p:sldId id="282"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00" autoAdjust="0"/>
    <p:restoredTop sz="94032" autoAdjust="0"/>
  </p:normalViewPr>
  <p:slideViewPr>
    <p:cSldViewPr>
      <p:cViewPr varScale="1">
        <p:scale>
          <a:sx n="75" d="100"/>
          <a:sy n="75" d="100"/>
        </p:scale>
        <p:origin x="-1020" y="-90"/>
      </p:cViewPr>
      <p:guideLst>
        <p:guide orient="horz" pos="2160"/>
        <p:guide pos="2880"/>
      </p:guideLst>
    </p:cSldViewPr>
  </p:slideViewPr>
  <p:outlineViewPr>
    <p:cViewPr>
      <p:scale>
        <a:sx n="33" d="100"/>
        <a:sy n="33" d="100"/>
      </p:scale>
      <p:origin x="0" y="0"/>
    </p:cViewPr>
  </p:outlineViewPr>
  <p:notesTextViewPr>
    <p:cViewPr>
      <p:scale>
        <a:sx n="50" d="100"/>
        <a:sy n="50" d="100"/>
      </p:scale>
      <p:origin x="0" y="0"/>
    </p:cViewPr>
  </p:notesTextViewPr>
  <p:sorterViewPr>
    <p:cViewPr>
      <p:scale>
        <a:sx n="66" d="100"/>
        <a:sy n="66" d="100"/>
      </p:scale>
      <p:origin x="0" y="0"/>
    </p:cViewPr>
  </p:sorterViewPr>
  <p:notesViewPr>
    <p:cSldViewPr>
      <p:cViewPr varScale="1">
        <p:scale>
          <a:sx n="81" d="100"/>
          <a:sy n="81" d="100"/>
        </p:scale>
        <p:origin x="-2040"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s>
</file>

<file path=ppt/diagrams/_rels/data1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image" Target="../media/image36.jpeg"/><Relationship Id="rId4" Type="http://schemas.openxmlformats.org/officeDocument/2006/relationships/image" Target="../media/image39.jpeg"/></Relationships>
</file>

<file path=ppt/diagrams/_rels/data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18.gif"/></Relationships>
</file>

<file path=ppt/diagrams/_rels/data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21.jpeg"/></Relationships>
</file>

<file path=ppt/diagrams/_rels/data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image" Target="../media/image24.jpeg"/></Relationships>
</file>

<file path=ppt/diagrams/_rels/data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image" Target="../media/image27.jpeg"/><Relationship Id="rId4" Type="http://schemas.openxmlformats.org/officeDocument/2006/relationships/image" Target="../media/image30.jpeg"/></Relationships>
</file>

<file path=ppt/diagrams/_rels/data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image" Target="../media/image31.jpeg"/></Relationships>
</file>

<file path=ppt/diagrams/_rels/data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image" Target="../media/image33.jpeg"/></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8B9594-C243-498C-9319-93D25457BF00}" type="doc">
      <dgm:prSet loTypeId="urn:microsoft.com/office/officeart/2005/8/layout/vList4" loCatId="list" qsTypeId="urn:microsoft.com/office/officeart/2005/8/quickstyle/simple1" qsCatId="simple" csTypeId="urn:microsoft.com/office/officeart/2005/8/colors/accent2_5" csCatId="accent2" phldr="1"/>
      <dgm:spPr/>
      <dgm:t>
        <a:bodyPr/>
        <a:lstStyle/>
        <a:p>
          <a:endParaRPr lang="en-SG"/>
        </a:p>
      </dgm:t>
    </dgm:pt>
    <dgm:pt modelId="{F07ACABD-B623-46B4-8B97-3FFA18E9798F}">
      <dgm:prSet phldrT="[Text]"/>
      <dgm:spPr/>
      <dgm:t>
        <a:bodyPr/>
        <a:lstStyle/>
        <a:p>
          <a:r>
            <a:rPr lang="en-US" dirty="0" smtClean="0"/>
            <a:t>Founded in the 1960s</a:t>
          </a:r>
          <a:endParaRPr lang="en-SG" dirty="0"/>
        </a:p>
      </dgm:t>
    </dgm:pt>
    <dgm:pt modelId="{B39D5E32-9CD0-4D40-A602-B8E32CAA63A5}" type="parTrans" cxnId="{77C14186-D289-48B9-95AD-EB1F0E7C0C10}">
      <dgm:prSet/>
      <dgm:spPr/>
      <dgm:t>
        <a:bodyPr/>
        <a:lstStyle/>
        <a:p>
          <a:endParaRPr lang="en-SG"/>
        </a:p>
      </dgm:t>
    </dgm:pt>
    <dgm:pt modelId="{4A532170-6B20-4800-9C41-C9BF9C2E1C5D}" type="sibTrans" cxnId="{77C14186-D289-48B9-95AD-EB1F0E7C0C10}">
      <dgm:prSet/>
      <dgm:spPr/>
      <dgm:t>
        <a:bodyPr/>
        <a:lstStyle/>
        <a:p>
          <a:endParaRPr lang="en-SG"/>
        </a:p>
      </dgm:t>
    </dgm:pt>
    <dgm:pt modelId="{6C6847E4-EF92-49A8-8C3B-E0FB3D0EA58F}">
      <dgm:prSet phldrT="[Text]"/>
      <dgm:spPr/>
      <dgm:t>
        <a:bodyPr/>
        <a:lstStyle/>
        <a:p>
          <a:r>
            <a:rPr lang="en-US" dirty="0" smtClean="0"/>
            <a:t>In response to the opening up of Amazonian and South American hinterlands</a:t>
          </a:r>
          <a:endParaRPr lang="en-SG" dirty="0"/>
        </a:p>
      </dgm:t>
    </dgm:pt>
    <dgm:pt modelId="{8A400B09-BA9F-4DCC-9F15-E55F40DDBD36}" type="parTrans" cxnId="{0868C796-B58D-4A91-A076-D28DDB7DDEC4}">
      <dgm:prSet/>
      <dgm:spPr/>
      <dgm:t>
        <a:bodyPr/>
        <a:lstStyle/>
        <a:p>
          <a:endParaRPr lang="en-SG"/>
        </a:p>
      </dgm:t>
    </dgm:pt>
    <dgm:pt modelId="{E8F2AA70-D7E5-4AF3-B2C0-8036BE70E15A}" type="sibTrans" cxnId="{0868C796-B58D-4A91-A076-D28DDB7DDEC4}">
      <dgm:prSet/>
      <dgm:spPr/>
      <dgm:t>
        <a:bodyPr/>
        <a:lstStyle/>
        <a:p>
          <a:endParaRPr lang="en-SG"/>
        </a:p>
      </dgm:t>
    </dgm:pt>
    <dgm:pt modelId="{582A9E11-0C74-4309-820F-95D97E447C8B}">
      <dgm:prSet phldrT="[Text]"/>
      <dgm:spPr/>
      <dgm:t>
        <a:bodyPr/>
        <a:lstStyle/>
        <a:p>
          <a:r>
            <a:rPr lang="en-US" dirty="0" smtClean="0"/>
            <a:t>Drastic effects on the indigenous population</a:t>
          </a:r>
          <a:endParaRPr lang="en-SG" dirty="0"/>
        </a:p>
      </dgm:t>
    </dgm:pt>
    <dgm:pt modelId="{EB414941-D74F-4EA9-A539-CB2A03BFFC56}" type="parTrans" cxnId="{261FD265-C496-4EC2-9D94-89B375E10BDD}">
      <dgm:prSet/>
      <dgm:spPr/>
      <dgm:t>
        <a:bodyPr/>
        <a:lstStyle/>
        <a:p>
          <a:endParaRPr lang="en-SG"/>
        </a:p>
      </dgm:t>
    </dgm:pt>
    <dgm:pt modelId="{D2F70A8C-1472-4E01-AC01-AF3E6211FEB8}" type="sibTrans" cxnId="{261FD265-C496-4EC2-9D94-89B375E10BDD}">
      <dgm:prSet/>
      <dgm:spPr/>
      <dgm:t>
        <a:bodyPr/>
        <a:lstStyle/>
        <a:p>
          <a:endParaRPr lang="en-SG"/>
        </a:p>
      </dgm:t>
    </dgm:pt>
    <dgm:pt modelId="{56203EEA-1D9A-4697-9696-0BAFCAAEC746}">
      <dgm:prSet phldrT="[Text]"/>
      <dgm:spPr/>
      <dgm:t>
        <a:bodyPr/>
        <a:lstStyle/>
        <a:p>
          <a:r>
            <a:rPr lang="en-US" dirty="0" smtClean="0"/>
            <a:t>Worked with indigenous communities internationally</a:t>
          </a:r>
          <a:endParaRPr lang="en-SG" dirty="0"/>
        </a:p>
      </dgm:t>
    </dgm:pt>
    <dgm:pt modelId="{79CE5915-6B34-4409-953E-9D1C7AA9753E}" type="parTrans" cxnId="{88A611B3-C621-4BB5-858B-51579120D025}">
      <dgm:prSet/>
      <dgm:spPr/>
      <dgm:t>
        <a:bodyPr/>
        <a:lstStyle/>
        <a:p>
          <a:endParaRPr lang="en-SG"/>
        </a:p>
      </dgm:t>
    </dgm:pt>
    <dgm:pt modelId="{30E7A4B6-AE37-48E0-8C64-F32DD04A87F5}" type="sibTrans" cxnId="{88A611B3-C621-4BB5-858B-51579120D025}">
      <dgm:prSet/>
      <dgm:spPr/>
      <dgm:t>
        <a:bodyPr/>
        <a:lstStyle/>
        <a:p>
          <a:endParaRPr lang="en-SG"/>
        </a:p>
      </dgm:t>
    </dgm:pt>
    <dgm:pt modelId="{91B12414-0BF2-431E-92B3-8C39EE2164ED}">
      <dgm:prSet phldrT="[Text]"/>
      <dgm:spPr/>
      <dgm:t>
        <a:bodyPr/>
        <a:lstStyle/>
        <a:p>
          <a:r>
            <a:rPr lang="en-US" dirty="0" smtClean="0"/>
            <a:t>Asia, Africa, South America, North America &amp; Australia</a:t>
          </a:r>
          <a:endParaRPr lang="en-SG" dirty="0"/>
        </a:p>
      </dgm:t>
    </dgm:pt>
    <dgm:pt modelId="{2E86507B-BB22-4643-86F5-701C7D9A474F}" type="parTrans" cxnId="{42565E2A-165D-44C6-BD37-EB37CCE520EC}">
      <dgm:prSet/>
      <dgm:spPr/>
      <dgm:t>
        <a:bodyPr/>
        <a:lstStyle/>
        <a:p>
          <a:endParaRPr lang="en-SG"/>
        </a:p>
      </dgm:t>
    </dgm:pt>
    <dgm:pt modelId="{72FFAD4E-6456-43F0-9E86-046EB14922C0}" type="sibTrans" cxnId="{42565E2A-165D-44C6-BD37-EB37CCE520EC}">
      <dgm:prSet/>
      <dgm:spPr/>
      <dgm:t>
        <a:bodyPr/>
        <a:lstStyle/>
        <a:p>
          <a:endParaRPr lang="en-SG"/>
        </a:p>
      </dgm:t>
    </dgm:pt>
    <dgm:pt modelId="{279448D8-8EA0-407A-A308-8EE5B5C6FF74}">
      <dgm:prSet phldrT="[Text]"/>
      <dgm:spPr/>
      <dgm:t>
        <a:bodyPr/>
        <a:lstStyle/>
        <a:p>
          <a:r>
            <a:rPr lang="en-US" dirty="0" smtClean="0"/>
            <a:t>Leading US-based </a:t>
          </a:r>
          <a:r>
            <a:rPr lang="en-US" dirty="0" err="1" smtClean="0"/>
            <a:t>organisation</a:t>
          </a:r>
          <a:r>
            <a:rPr lang="en-US" dirty="0" smtClean="0"/>
            <a:t> defending indigenous people’s rights</a:t>
          </a:r>
          <a:endParaRPr lang="en-SG" dirty="0"/>
        </a:p>
      </dgm:t>
    </dgm:pt>
    <dgm:pt modelId="{DE80A6F5-7C22-4ACC-BA91-DBBD2DA3EA8C}" type="parTrans" cxnId="{99F4DCD1-3511-4957-B6C6-0467D6A1680F}">
      <dgm:prSet/>
      <dgm:spPr/>
      <dgm:t>
        <a:bodyPr/>
        <a:lstStyle/>
        <a:p>
          <a:endParaRPr lang="en-SG"/>
        </a:p>
      </dgm:t>
    </dgm:pt>
    <dgm:pt modelId="{EFF61D61-7BB1-4A26-9B2B-A01C2F43FA98}" type="sibTrans" cxnId="{99F4DCD1-3511-4957-B6C6-0467D6A1680F}">
      <dgm:prSet/>
      <dgm:spPr/>
      <dgm:t>
        <a:bodyPr/>
        <a:lstStyle/>
        <a:p>
          <a:endParaRPr lang="en-SG"/>
        </a:p>
      </dgm:t>
    </dgm:pt>
    <dgm:pt modelId="{11126F03-D3E3-4490-ACE4-CBA8F55AD012}">
      <dgm:prSet phldrT="[Text]"/>
      <dgm:spPr/>
      <dgm:t>
        <a:bodyPr/>
        <a:lstStyle/>
        <a:p>
          <a:r>
            <a:rPr lang="en-US" dirty="0" smtClean="0"/>
            <a:t>Prominent Board of Directors</a:t>
          </a:r>
          <a:endParaRPr lang="en-SG" dirty="0"/>
        </a:p>
      </dgm:t>
    </dgm:pt>
    <dgm:pt modelId="{30B6503D-DDA9-4E65-BAE7-D932A2F62886}" type="parTrans" cxnId="{E3704FA0-72BD-494F-90A7-4DDFE8DD38DA}">
      <dgm:prSet/>
      <dgm:spPr/>
      <dgm:t>
        <a:bodyPr/>
        <a:lstStyle/>
        <a:p>
          <a:endParaRPr lang="en-SG"/>
        </a:p>
      </dgm:t>
    </dgm:pt>
    <dgm:pt modelId="{27225979-2FD6-43F9-AAD8-0C85808C63CB}" type="sibTrans" cxnId="{E3704FA0-72BD-494F-90A7-4DDFE8DD38DA}">
      <dgm:prSet/>
      <dgm:spPr/>
      <dgm:t>
        <a:bodyPr/>
        <a:lstStyle/>
        <a:p>
          <a:endParaRPr lang="en-SG"/>
        </a:p>
      </dgm:t>
    </dgm:pt>
    <dgm:pt modelId="{1F66C1E3-9BED-42D2-AEF2-8A40649AB722}">
      <dgm:prSet phldrT="[Text]"/>
      <dgm:spPr/>
      <dgm:t>
        <a:bodyPr/>
        <a:lstStyle/>
        <a:p>
          <a:r>
            <a:rPr lang="en-US" dirty="0" smtClean="0"/>
            <a:t>Includes some of the world’s most well-known indigenous leaders, as well as anthropologists, philanthropists, entrepreneurs, with its executive director being a renowned human rights lawyer</a:t>
          </a:r>
          <a:endParaRPr lang="en-SG" dirty="0"/>
        </a:p>
      </dgm:t>
    </dgm:pt>
    <dgm:pt modelId="{933CE699-1993-4F31-9137-4213E25D1D9F}" type="parTrans" cxnId="{C0924FE1-EB9A-472D-91CA-40E7C6A2FF1D}">
      <dgm:prSet/>
      <dgm:spPr/>
      <dgm:t>
        <a:bodyPr/>
        <a:lstStyle/>
        <a:p>
          <a:endParaRPr lang="en-SG"/>
        </a:p>
      </dgm:t>
    </dgm:pt>
    <dgm:pt modelId="{C0BC8A6E-E0E0-4CA0-8632-C0D3C7420F96}" type="sibTrans" cxnId="{C0924FE1-EB9A-472D-91CA-40E7C6A2FF1D}">
      <dgm:prSet/>
      <dgm:spPr/>
      <dgm:t>
        <a:bodyPr/>
        <a:lstStyle/>
        <a:p>
          <a:endParaRPr lang="en-SG"/>
        </a:p>
      </dgm:t>
    </dgm:pt>
    <dgm:pt modelId="{128D24E3-E05C-41AD-9BEB-CADAEBAD12FD}">
      <dgm:prSet phldrT="[Text]"/>
      <dgm:spPr/>
      <dgm:t>
        <a:bodyPr/>
        <a:lstStyle/>
        <a:p>
          <a:endParaRPr lang="en-SG" dirty="0"/>
        </a:p>
      </dgm:t>
    </dgm:pt>
    <dgm:pt modelId="{B9E9AA37-EE78-4269-B042-DE4A8FE120D8}" type="parTrans" cxnId="{55215589-29F9-4D3B-8C87-7DDF807FB8BF}">
      <dgm:prSet/>
      <dgm:spPr/>
      <dgm:t>
        <a:bodyPr/>
        <a:lstStyle/>
        <a:p>
          <a:endParaRPr lang="en-SG"/>
        </a:p>
      </dgm:t>
    </dgm:pt>
    <dgm:pt modelId="{CA25A6B4-062F-4535-AC7B-FABBAB347C5A}" type="sibTrans" cxnId="{55215589-29F9-4D3B-8C87-7DDF807FB8BF}">
      <dgm:prSet/>
      <dgm:spPr/>
      <dgm:t>
        <a:bodyPr/>
        <a:lstStyle/>
        <a:p>
          <a:endParaRPr lang="en-SG"/>
        </a:p>
      </dgm:t>
    </dgm:pt>
    <dgm:pt modelId="{C230381E-C6FF-4F45-999D-43E514C3BF3A}" type="pres">
      <dgm:prSet presAssocID="{058B9594-C243-498C-9319-93D25457BF00}" presName="linear" presStyleCnt="0">
        <dgm:presLayoutVars>
          <dgm:dir/>
          <dgm:resizeHandles val="exact"/>
        </dgm:presLayoutVars>
      </dgm:prSet>
      <dgm:spPr/>
      <dgm:t>
        <a:bodyPr/>
        <a:lstStyle/>
        <a:p>
          <a:endParaRPr lang="en-SG"/>
        </a:p>
      </dgm:t>
    </dgm:pt>
    <dgm:pt modelId="{A2535AE4-3DE5-4C3D-8524-089DF05D4C99}" type="pres">
      <dgm:prSet presAssocID="{F07ACABD-B623-46B4-8B97-3FFA18E9798F}" presName="comp" presStyleCnt="0"/>
      <dgm:spPr/>
    </dgm:pt>
    <dgm:pt modelId="{6301BC28-0000-47EE-8421-439A9CADAF6A}" type="pres">
      <dgm:prSet presAssocID="{F07ACABD-B623-46B4-8B97-3FFA18E9798F}" presName="box" presStyleLbl="node1" presStyleIdx="0" presStyleCnt="3"/>
      <dgm:spPr/>
      <dgm:t>
        <a:bodyPr/>
        <a:lstStyle/>
        <a:p>
          <a:endParaRPr lang="en-SG"/>
        </a:p>
      </dgm:t>
    </dgm:pt>
    <dgm:pt modelId="{F59CF93C-4660-466A-9DE0-AF8511BC0936}" type="pres">
      <dgm:prSet presAssocID="{F07ACABD-B623-46B4-8B97-3FFA18E9798F}" presName="img" presStyleLbl="fgImgPlace1" presStyleIdx="0" presStyleCnt="3"/>
      <dgm:spPr>
        <a:blipFill rotWithShape="0">
          <a:blip xmlns:r="http://schemas.openxmlformats.org/officeDocument/2006/relationships" r:embed="rId1"/>
          <a:stretch>
            <a:fillRect/>
          </a:stretch>
        </a:blipFill>
      </dgm:spPr>
    </dgm:pt>
    <dgm:pt modelId="{58771B77-D7D9-400E-8859-A24A1569FDBE}" type="pres">
      <dgm:prSet presAssocID="{F07ACABD-B623-46B4-8B97-3FFA18E9798F}" presName="text" presStyleLbl="node1" presStyleIdx="0" presStyleCnt="3">
        <dgm:presLayoutVars>
          <dgm:bulletEnabled val="1"/>
        </dgm:presLayoutVars>
      </dgm:prSet>
      <dgm:spPr/>
      <dgm:t>
        <a:bodyPr/>
        <a:lstStyle/>
        <a:p>
          <a:endParaRPr lang="en-SG"/>
        </a:p>
      </dgm:t>
    </dgm:pt>
    <dgm:pt modelId="{4DA7196D-01C4-4706-B805-DFE6163AE42D}" type="pres">
      <dgm:prSet presAssocID="{4A532170-6B20-4800-9C41-C9BF9C2E1C5D}" presName="spacer" presStyleCnt="0"/>
      <dgm:spPr/>
    </dgm:pt>
    <dgm:pt modelId="{8D9A0D30-8290-4F0A-A16E-DCFFA4B00E6F}" type="pres">
      <dgm:prSet presAssocID="{56203EEA-1D9A-4697-9696-0BAFCAAEC746}" presName="comp" presStyleCnt="0"/>
      <dgm:spPr/>
    </dgm:pt>
    <dgm:pt modelId="{0B40B0FF-BDA3-4A8B-97AA-1BB252EC1230}" type="pres">
      <dgm:prSet presAssocID="{56203EEA-1D9A-4697-9696-0BAFCAAEC746}" presName="box" presStyleLbl="node1" presStyleIdx="1" presStyleCnt="3"/>
      <dgm:spPr/>
      <dgm:t>
        <a:bodyPr/>
        <a:lstStyle/>
        <a:p>
          <a:endParaRPr lang="en-SG"/>
        </a:p>
      </dgm:t>
    </dgm:pt>
    <dgm:pt modelId="{D63266DE-8A93-4E61-9726-5C24889CBDF7}" type="pres">
      <dgm:prSet presAssocID="{56203EEA-1D9A-4697-9696-0BAFCAAEC746}" presName="img" presStyleLbl="fgImgPlace1" presStyleIdx="1" presStyleCnt="3"/>
      <dgm:spPr>
        <a:blipFill rotWithShape="0">
          <a:blip xmlns:r="http://schemas.openxmlformats.org/officeDocument/2006/relationships" r:embed="rId2"/>
          <a:stretch>
            <a:fillRect/>
          </a:stretch>
        </a:blipFill>
      </dgm:spPr>
    </dgm:pt>
    <dgm:pt modelId="{BB791CEB-F552-4D6D-B3B3-B58E8F8AF20E}" type="pres">
      <dgm:prSet presAssocID="{56203EEA-1D9A-4697-9696-0BAFCAAEC746}" presName="text" presStyleLbl="node1" presStyleIdx="1" presStyleCnt="3">
        <dgm:presLayoutVars>
          <dgm:bulletEnabled val="1"/>
        </dgm:presLayoutVars>
      </dgm:prSet>
      <dgm:spPr/>
      <dgm:t>
        <a:bodyPr/>
        <a:lstStyle/>
        <a:p>
          <a:endParaRPr lang="en-SG"/>
        </a:p>
      </dgm:t>
    </dgm:pt>
    <dgm:pt modelId="{F86D463A-D3D6-429D-9B26-2C916EE7107D}" type="pres">
      <dgm:prSet presAssocID="{30E7A4B6-AE37-48E0-8C64-F32DD04A87F5}" presName="spacer" presStyleCnt="0"/>
      <dgm:spPr/>
    </dgm:pt>
    <dgm:pt modelId="{114FDF57-97E5-443C-AF4B-611F54B279A2}" type="pres">
      <dgm:prSet presAssocID="{11126F03-D3E3-4490-ACE4-CBA8F55AD012}" presName="comp" presStyleCnt="0"/>
      <dgm:spPr/>
    </dgm:pt>
    <dgm:pt modelId="{7D008253-76F7-4E4C-AED2-6ED1F2E8FE78}" type="pres">
      <dgm:prSet presAssocID="{11126F03-D3E3-4490-ACE4-CBA8F55AD012}" presName="box" presStyleLbl="node1" presStyleIdx="2" presStyleCnt="3"/>
      <dgm:spPr/>
      <dgm:t>
        <a:bodyPr/>
        <a:lstStyle/>
        <a:p>
          <a:endParaRPr lang="en-SG"/>
        </a:p>
      </dgm:t>
    </dgm:pt>
    <dgm:pt modelId="{DE0CC407-EDCA-463F-84B1-B98C7477FD33}" type="pres">
      <dgm:prSet presAssocID="{11126F03-D3E3-4490-ACE4-CBA8F55AD012}" presName="img" presStyleLbl="fgImgPlace1" presStyleIdx="2" presStyleCnt="3" custScaleY="114046"/>
      <dgm:spPr>
        <a:blipFill rotWithShape="0">
          <a:blip xmlns:r="http://schemas.openxmlformats.org/officeDocument/2006/relationships" r:embed="rId3"/>
          <a:stretch>
            <a:fillRect/>
          </a:stretch>
        </a:blipFill>
      </dgm:spPr>
    </dgm:pt>
    <dgm:pt modelId="{8A3F5382-E7CA-436E-BBE0-AB89AD21DEDF}" type="pres">
      <dgm:prSet presAssocID="{11126F03-D3E3-4490-ACE4-CBA8F55AD012}" presName="text" presStyleLbl="node1" presStyleIdx="2" presStyleCnt="3">
        <dgm:presLayoutVars>
          <dgm:bulletEnabled val="1"/>
        </dgm:presLayoutVars>
      </dgm:prSet>
      <dgm:spPr/>
      <dgm:t>
        <a:bodyPr/>
        <a:lstStyle/>
        <a:p>
          <a:endParaRPr lang="en-SG"/>
        </a:p>
      </dgm:t>
    </dgm:pt>
  </dgm:ptLst>
  <dgm:cxnLst>
    <dgm:cxn modelId="{261FD265-C496-4EC2-9D94-89B375E10BDD}" srcId="{F07ACABD-B623-46B4-8B97-3FFA18E9798F}" destId="{582A9E11-0C74-4309-820F-95D97E447C8B}" srcOrd="1" destOrd="0" parTransId="{EB414941-D74F-4EA9-A539-CB2A03BFFC56}" sibTransId="{D2F70A8C-1472-4E01-AC01-AF3E6211FEB8}"/>
    <dgm:cxn modelId="{F93CDB32-F21F-4D35-A89A-815E9340FA01}" type="presOf" srcId="{11126F03-D3E3-4490-ACE4-CBA8F55AD012}" destId="{8A3F5382-E7CA-436E-BBE0-AB89AD21DEDF}" srcOrd="1" destOrd="0" presId="urn:microsoft.com/office/officeart/2005/8/layout/vList4"/>
    <dgm:cxn modelId="{B779F761-C50E-4E7F-9236-C25C3FB90610}" type="presOf" srcId="{582A9E11-0C74-4309-820F-95D97E447C8B}" destId="{6301BC28-0000-47EE-8421-439A9CADAF6A}" srcOrd="0" destOrd="2" presId="urn:microsoft.com/office/officeart/2005/8/layout/vList4"/>
    <dgm:cxn modelId="{70C5448C-6BC7-4442-8C5C-3AA2A44AB3AD}" type="presOf" srcId="{128D24E3-E05C-41AD-9BEB-CADAEBAD12FD}" destId="{7D008253-76F7-4E4C-AED2-6ED1F2E8FE78}" srcOrd="0" destOrd="2" presId="urn:microsoft.com/office/officeart/2005/8/layout/vList4"/>
    <dgm:cxn modelId="{80C1C700-09BC-47AB-9E21-51FEA7C1A820}" type="presOf" srcId="{F07ACABD-B623-46B4-8B97-3FFA18E9798F}" destId="{58771B77-D7D9-400E-8859-A24A1569FDBE}" srcOrd="1" destOrd="0" presId="urn:microsoft.com/office/officeart/2005/8/layout/vList4"/>
    <dgm:cxn modelId="{9702511B-0BA1-4A8C-9DB4-ACA63B8407D7}" type="presOf" srcId="{128D24E3-E05C-41AD-9BEB-CADAEBAD12FD}" destId="{8A3F5382-E7CA-436E-BBE0-AB89AD21DEDF}" srcOrd="1" destOrd="2" presId="urn:microsoft.com/office/officeart/2005/8/layout/vList4"/>
    <dgm:cxn modelId="{238384F1-A36B-4AA1-B7A5-BCCD6F9FA75B}" type="presOf" srcId="{6C6847E4-EF92-49A8-8C3B-E0FB3D0EA58F}" destId="{58771B77-D7D9-400E-8859-A24A1569FDBE}" srcOrd="1" destOrd="1" presId="urn:microsoft.com/office/officeart/2005/8/layout/vList4"/>
    <dgm:cxn modelId="{5A0D957E-555D-4B86-8659-FECBFA67CF6A}" type="presOf" srcId="{058B9594-C243-498C-9319-93D25457BF00}" destId="{C230381E-C6FF-4F45-999D-43E514C3BF3A}" srcOrd="0" destOrd="0" presId="urn:microsoft.com/office/officeart/2005/8/layout/vList4"/>
    <dgm:cxn modelId="{339C259D-09CC-4500-9794-6C21AA113F1E}" type="presOf" srcId="{6C6847E4-EF92-49A8-8C3B-E0FB3D0EA58F}" destId="{6301BC28-0000-47EE-8421-439A9CADAF6A}" srcOrd="0" destOrd="1" presId="urn:microsoft.com/office/officeart/2005/8/layout/vList4"/>
    <dgm:cxn modelId="{49EDB7D2-35F6-4951-8AEE-9A862494E1F2}" type="presOf" srcId="{279448D8-8EA0-407A-A308-8EE5B5C6FF74}" destId="{0B40B0FF-BDA3-4A8B-97AA-1BB252EC1230}" srcOrd="0" destOrd="2" presId="urn:microsoft.com/office/officeart/2005/8/layout/vList4"/>
    <dgm:cxn modelId="{77C14186-D289-48B9-95AD-EB1F0E7C0C10}" srcId="{058B9594-C243-498C-9319-93D25457BF00}" destId="{F07ACABD-B623-46B4-8B97-3FFA18E9798F}" srcOrd="0" destOrd="0" parTransId="{B39D5E32-9CD0-4D40-A602-B8E32CAA63A5}" sibTransId="{4A532170-6B20-4800-9C41-C9BF9C2E1C5D}"/>
    <dgm:cxn modelId="{4A0DA58F-3820-4AC3-9B0E-F97221517A69}" type="presOf" srcId="{1F66C1E3-9BED-42D2-AEF2-8A40649AB722}" destId="{7D008253-76F7-4E4C-AED2-6ED1F2E8FE78}" srcOrd="0" destOrd="1" presId="urn:microsoft.com/office/officeart/2005/8/layout/vList4"/>
    <dgm:cxn modelId="{A9F5D926-BF96-47BE-B3B2-228846C7DA82}" type="presOf" srcId="{F07ACABD-B623-46B4-8B97-3FFA18E9798F}" destId="{6301BC28-0000-47EE-8421-439A9CADAF6A}" srcOrd="0" destOrd="0" presId="urn:microsoft.com/office/officeart/2005/8/layout/vList4"/>
    <dgm:cxn modelId="{42565E2A-165D-44C6-BD37-EB37CCE520EC}" srcId="{56203EEA-1D9A-4697-9696-0BAFCAAEC746}" destId="{91B12414-0BF2-431E-92B3-8C39EE2164ED}" srcOrd="0" destOrd="0" parTransId="{2E86507B-BB22-4643-86F5-701C7D9A474F}" sibTransId="{72FFAD4E-6456-43F0-9E86-046EB14922C0}"/>
    <dgm:cxn modelId="{88A611B3-C621-4BB5-858B-51579120D025}" srcId="{058B9594-C243-498C-9319-93D25457BF00}" destId="{56203EEA-1D9A-4697-9696-0BAFCAAEC746}" srcOrd="1" destOrd="0" parTransId="{79CE5915-6B34-4409-953E-9D1C7AA9753E}" sibTransId="{30E7A4B6-AE37-48E0-8C64-F32DD04A87F5}"/>
    <dgm:cxn modelId="{E7EA260D-84B8-419E-AA4D-E1D6E99AE091}" type="presOf" srcId="{1F66C1E3-9BED-42D2-AEF2-8A40649AB722}" destId="{8A3F5382-E7CA-436E-BBE0-AB89AD21DEDF}" srcOrd="1" destOrd="1" presId="urn:microsoft.com/office/officeart/2005/8/layout/vList4"/>
    <dgm:cxn modelId="{39620F18-178E-4DC0-8E6B-F1C9DC678B45}" type="presOf" srcId="{91B12414-0BF2-431E-92B3-8C39EE2164ED}" destId="{BB791CEB-F552-4D6D-B3B3-B58E8F8AF20E}" srcOrd="1" destOrd="1" presId="urn:microsoft.com/office/officeart/2005/8/layout/vList4"/>
    <dgm:cxn modelId="{9B15F12B-14E9-4CA3-AE47-0351CCF77AAC}" type="presOf" srcId="{279448D8-8EA0-407A-A308-8EE5B5C6FF74}" destId="{BB791CEB-F552-4D6D-B3B3-B58E8F8AF20E}" srcOrd="1" destOrd="2" presId="urn:microsoft.com/office/officeart/2005/8/layout/vList4"/>
    <dgm:cxn modelId="{6A63DD22-70D3-4CEF-B15E-8A8FFF81DFD8}" type="presOf" srcId="{11126F03-D3E3-4490-ACE4-CBA8F55AD012}" destId="{7D008253-76F7-4E4C-AED2-6ED1F2E8FE78}" srcOrd="0" destOrd="0" presId="urn:microsoft.com/office/officeart/2005/8/layout/vList4"/>
    <dgm:cxn modelId="{99F4DCD1-3511-4957-B6C6-0467D6A1680F}" srcId="{56203EEA-1D9A-4697-9696-0BAFCAAEC746}" destId="{279448D8-8EA0-407A-A308-8EE5B5C6FF74}" srcOrd="1" destOrd="0" parTransId="{DE80A6F5-7C22-4ACC-BA91-DBBD2DA3EA8C}" sibTransId="{EFF61D61-7BB1-4A26-9B2B-A01C2F43FA98}"/>
    <dgm:cxn modelId="{55215589-29F9-4D3B-8C87-7DDF807FB8BF}" srcId="{11126F03-D3E3-4490-ACE4-CBA8F55AD012}" destId="{128D24E3-E05C-41AD-9BEB-CADAEBAD12FD}" srcOrd="1" destOrd="0" parTransId="{B9E9AA37-EE78-4269-B042-DE4A8FE120D8}" sibTransId="{CA25A6B4-062F-4535-AC7B-FABBAB347C5A}"/>
    <dgm:cxn modelId="{C0924FE1-EB9A-472D-91CA-40E7C6A2FF1D}" srcId="{11126F03-D3E3-4490-ACE4-CBA8F55AD012}" destId="{1F66C1E3-9BED-42D2-AEF2-8A40649AB722}" srcOrd="0" destOrd="0" parTransId="{933CE699-1993-4F31-9137-4213E25D1D9F}" sibTransId="{C0BC8A6E-E0E0-4CA0-8632-C0D3C7420F96}"/>
    <dgm:cxn modelId="{BCABC39C-4ABB-48C8-A646-79BF4093E351}" type="presOf" srcId="{56203EEA-1D9A-4697-9696-0BAFCAAEC746}" destId="{BB791CEB-F552-4D6D-B3B3-B58E8F8AF20E}" srcOrd="1" destOrd="0" presId="urn:microsoft.com/office/officeart/2005/8/layout/vList4"/>
    <dgm:cxn modelId="{E001488D-6BF2-4C0E-BE4E-CEB9F9A93372}" type="presOf" srcId="{56203EEA-1D9A-4697-9696-0BAFCAAEC746}" destId="{0B40B0FF-BDA3-4A8B-97AA-1BB252EC1230}" srcOrd="0" destOrd="0" presId="urn:microsoft.com/office/officeart/2005/8/layout/vList4"/>
    <dgm:cxn modelId="{F8A0CA6A-00C5-4352-91AF-B306EC929DFD}" type="presOf" srcId="{582A9E11-0C74-4309-820F-95D97E447C8B}" destId="{58771B77-D7D9-400E-8859-A24A1569FDBE}" srcOrd="1" destOrd="2" presId="urn:microsoft.com/office/officeart/2005/8/layout/vList4"/>
    <dgm:cxn modelId="{7AC54364-B62D-4014-9104-A1246F1F6805}" type="presOf" srcId="{91B12414-0BF2-431E-92B3-8C39EE2164ED}" destId="{0B40B0FF-BDA3-4A8B-97AA-1BB252EC1230}" srcOrd="0" destOrd="1" presId="urn:microsoft.com/office/officeart/2005/8/layout/vList4"/>
    <dgm:cxn modelId="{E3704FA0-72BD-494F-90A7-4DDFE8DD38DA}" srcId="{058B9594-C243-498C-9319-93D25457BF00}" destId="{11126F03-D3E3-4490-ACE4-CBA8F55AD012}" srcOrd="2" destOrd="0" parTransId="{30B6503D-DDA9-4E65-BAE7-D932A2F62886}" sibTransId="{27225979-2FD6-43F9-AAD8-0C85808C63CB}"/>
    <dgm:cxn modelId="{0868C796-B58D-4A91-A076-D28DDB7DDEC4}" srcId="{F07ACABD-B623-46B4-8B97-3FFA18E9798F}" destId="{6C6847E4-EF92-49A8-8C3B-E0FB3D0EA58F}" srcOrd="0" destOrd="0" parTransId="{8A400B09-BA9F-4DCC-9F15-E55F40DDBD36}" sibTransId="{E8F2AA70-D7E5-4AF3-B2C0-8036BE70E15A}"/>
    <dgm:cxn modelId="{066AC12A-5A5F-4E13-86F4-39C942EC2DF0}" type="presParOf" srcId="{C230381E-C6FF-4F45-999D-43E514C3BF3A}" destId="{A2535AE4-3DE5-4C3D-8524-089DF05D4C99}" srcOrd="0" destOrd="0" presId="urn:microsoft.com/office/officeart/2005/8/layout/vList4"/>
    <dgm:cxn modelId="{865FE6A3-0273-4FB3-AF2B-86D954CE0943}" type="presParOf" srcId="{A2535AE4-3DE5-4C3D-8524-089DF05D4C99}" destId="{6301BC28-0000-47EE-8421-439A9CADAF6A}" srcOrd="0" destOrd="0" presId="urn:microsoft.com/office/officeart/2005/8/layout/vList4"/>
    <dgm:cxn modelId="{BF7CC60A-FE5D-471A-B625-22A82413D217}" type="presParOf" srcId="{A2535AE4-3DE5-4C3D-8524-089DF05D4C99}" destId="{F59CF93C-4660-466A-9DE0-AF8511BC0936}" srcOrd="1" destOrd="0" presId="urn:microsoft.com/office/officeart/2005/8/layout/vList4"/>
    <dgm:cxn modelId="{E62D2F96-4805-4926-9F32-1347F325215B}" type="presParOf" srcId="{A2535AE4-3DE5-4C3D-8524-089DF05D4C99}" destId="{58771B77-D7D9-400E-8859-A24A1569FDBE}" srcOrd="2" destOrd="0" presId="urn:microsoft.com/office/officeart/2005/8/layout/vList4"/>
    <dgm:cxn modelId="{2E9E2202-F050-4666-80DC-4B120FCA8F4C}" type="presParOf" srcId="{C230381E-C6FF-4F45-999D-43E514C3BF3A}" destId="{4DA7196D-01C4-4706-B805-DFE6163AE42D}" srcOrd="1" destOrd="0" presId="urn:microsoft.com/office/officeart/2005/8/layout/vList4"/>
    <dgm:cxn modelId="{D6216AFE-7235-42C2-BD57-7752C50942DE}" type="presParOf" srcId="{C230381E-C6FF-4F45-999D-43E514C3BF3A}" destId="{8D9A0D30-8290-4F0A-A16E-DCFFA4B00E6F}" srcOrd="2" destOrd="0" presId="urn:microsoft.com/office/officeart/2005/8/layout/vList4"/>
    <dgm:cxn modelId="{5D5ED734-ECE8-4E18-8A49-51F161BECE26}" type="presParOf" srcId="{8D9A0D30-8290-4F0A-A16E-DCFFA4B00E6F}" destId="{0B40B0FF-BDA3-4A8B-97AA-1BB252EC1230}" srcOrd="0" destOrd="0" presId="urn:microsoft.com/office/officeart/2005/8/layout/vList4"/>
    <dgm:cxn modelId="{60C64B2E-14D4-4626-97CE-A3E55AF92322}" type="presParOf" srcId="{8D9A0D30-8290-4F0A-A16E-DCFFA4B00E6F}" destId="{D63266DE-8A93-4E61-9726-5C24889CBDF7}" srcOrd="1" destOrd="0" presId="urn:microsoft.com/office/officeart/2005/8/layout/vList4"/>
    <dgm:cxn modelId="{6A10DCE3-59F1-4C57-A5E0-8C072337CA03}" type="presParOf" srcId="{8D9A0D30-8290-4F0A-A16E-DCFFA4B00E6F}" destId="{BB791CEB-F552-4D6D-B3B3-B58E8F8AF20E}" srcOrd="2" destOrd="0" presId="urn:microsoft.com/office/officeart/2005/8/layout/vList4"/>
    <dgm:cxn modelId="{BDEA3616-2951-4337-8559-47D99678A212}" type="presParOf" srcId="{C230381E-C6FF-4F45-999D-43E514C3BF3A}" destId="{F86D463A-D3D6-429D-9B26-2C916EE7107D}" srcOrd="3" destOrd="0" presId="urn:microsoft.com/office/officeart/2005/8/layout/vList4"/>
    <dgm:cxn modelId="{CD0E440F-A992-45CF-A601-6B907820E7C8}" type="presParOf" srcId="{C230381E-C6FF-4F45-999D-43E514C3BF3A}" destId="{114FDF57-97E5-443C-AF4B-611F54B279A2}" srcOrd="4" destOrd="0" presId="urn:microsoft.com/office/officeart/2005/8/layout/vList4"/>
    <dgm:cxn modelId="{605E77C8-9310-4955-A764-4F18F5C25BA0}" type="presParOf" srcId="{114FDF57-97E5-443C-AF4B-611F54B279A2}" destId="{7D008253-76F7-4E4C-AED2-6ED1F2E8FE78}" srcOrd="0" destOrd="0" presId="urn:microsoft.com/office/officeart/2005/8/layout/vList4"/>
    <dgm:cxn modelId="{FBF3B8B7-3803-41A8-8E88-6224F253B0F7}" type="presParOf" srcId="{114FDF57-97E5-443C-AF4B-611F54B279A2}" destId="{DE0CC407-EDCA-463F-84B1-B98C7477FD33}" srcOrd="1" destOrd="0" presId="urn:microsoft.com/office/officeart/2005/8/layout/vList4"/>
    <dgm:cxn modelId="{8E29C32C-E010-4C93-96C8-CAB1C2A98A91}" type="presParOf" srcId="{114FDF57-97E5-443C-AF4B-611F54B279A2}" destId="{8A3F5382-E7CA-436E-BBE0-AB89AD21DEDF}" srcOrd="2" destOrd="0" presId="urn:microsoft.com/office/officeart/2005/8/layout/vList4"/>
  </dgm:cxnLst>
  <dgm:bg/>
  <dgm:whole/>
</dgm:dataModel>
</file>

<file path=ppt/diagrams/data10.xml><?xml version="1.0" encoding="utf-8"?>
<dgm:dataModel xmlns:dgm="http://schemas.openxmlformats.org/drawingml/2006/diagram" xmlns:a="http://schemas.openxmlformats.org/drawingml/2006/main">
  <dgm:ptLst>
    <dgm:pt modelId="{31948E12-6FBA-42DD-83BC-1929487FAA8C}" type="doc">
      <dgm:prSet loTypeId="urn:microsoft.com/office/officeart/2005/8/layout/vList3" loCatId="list" qsTypeId="urn:microsoft.com/office/officeart/2005/8/quickstyle/simple1" qsCatId="simple" csTypeId="urn:microsoft.com/office/officeart/2005/8/colors/accent2_5" csCatId="accent2" phldr="1"/>
      <dgm:spPr/>
    </dgm:pt>
    <dgm:pt modelId="{75F23720-AEFC-4DCB-9B63-B1A82D782D90}">
      <dgm:prSet phldrT="[Text]"/>
      <dgm:spPr/>
      <dgm:t>
        <a:bodyPr/>
        <a:lstStyle/>
        <a:p>
          <a:r>
            <a:rPr lang="en-SG" dirty="0" smtClean="0"/>
            <a:t>These languages were lost as a result of deliberate government programs, and the country has an obligation to restore them.</a:t>
          </a:r>
          <a:endParaRPr lang="en-SG" dirty="0"/>
        </a:p>
      </dgm:t>
    </dgm:pt>
    <dgm:pt modelId="{D368213E-EB6A-4F80-9479-58922E64FE98}" type="parTrans" cxnId="{3F85ED32-E7A9-48AB-93AF-E262425CCEBF}">
      <dgm:prSet/>
      <dgm:spPr/>
      <dgm:t>
        <a:bodyPr/>
        <a:lstStyle/>
        <a:p>
          <a:endParaRPr lang="en-SG"/>
        </a:p>
      </dgm:t>
    </dgm:pt>
    <dgm:pt modelId="{B900FF40-2AB3-4D4A-A3D4-8EB3A19FECD8}" type="sibTrans" cxnId="{3F85ED32-E7A9-48AB-93AF-E262425CCEBF}">
      <dgm:prSet/>
      <dgm:spPr/>
      <dgm:t>
        <a:bodyPr/>
        <a:lstStyle/>
        <a:p>
          <a:endParaRPr lang="en-SG"/>
        </a:p>
      </dgm:t>
    </dgm:pt>
    <dgm:pt modelId="{6DEEBC45-45B5-4ADE-ADFD-893EDDFE5538}">
      <dgm:prSet phldrT="[Text]"/>
      <dgm:spPr/>
      <dgm:t>
        <a:bodyPr/>
        <a:lstStyle/>
        <a:p>
          <a:r>
            <a:rPr lang="en-SG" dirty="0" smtClean="0"/>
            <a:t>Students who learn to speak more than one language perform substantially better academically, including on standardized tests across subject areas.. </a:t>
          </a:r>
          <a:endParaRPr lang="en-SG" dirty="0"/>
        </a:p>
      </dgm:t>
    </dgm:pt>
    <dgm:pt modelId="{BCCDE67B-9784-4EE4-B695-EE1C0DCD7BD5}" type="parTrans" cxnId="{7FA6E849-E5B4-40A7-AB9F-D683CC9D41DB}">
      <dgm:prSet/>
      <dgm:spPr/>
      <dgm:t>
        <a:bodyPr/>
        <a:lstStyle/>
        <a:p>
          <a:endParaRPr lang="en-SG"/>
        </a:p>
      </dgm:t>
    </dgm:pt>
    <dgm:pt modelId="{F4A921E1-B2D7-4BA1-9234-50BC634BE586}" type="sibTrans" cxnId="{7FA6E849-E5B4-40A7-AB9F-D683CC9D41DB}">
      <dgm:prSet/>
      <dgm:spPr/>
      <dgm:t>
        <a:bodyPr/>
        <a:lstStyle/>
        <a:p>
          <a:endParaRPr lang="en-SG"/>
        </a:p>
      </dgm:t>
    </dgm:pt>
    <dgm:pt modelId="{2BCF1B63-75B9-4DEF-91A6-FF80B4AF6D88}">
      <dgm:prSet phldrT="[Text]"/>
      <dgm:spPr/>
      <dgm:t>
        <a:bodyPr/>
        <a:lstStyle/>
        <a:p>
          <a:r>
            <a:rPr lang="en-SG" dirty="0" smtClean="0"/>
            <a:t>Language revitalization projects bring vital intergenerational healing and renewed pride to Native communities</a:t>
          </a:r>
          <a:endParaRPr lang="en-SG" dirty="0"/>
        </a:p>
      </dgm:t>
    </dgm:pt>
    <dgm:pt modelId="{B5710160-97F6-4054-BC74-F4FACE6CD92F}" type="parTrans" cxnId="{5FBF49E9-DC09-4D72-A63F-0AFDE2007438}">
      <dgm:prSet/>
      <dgm:spPr/>
      <dgm:t>
        <a:bodyPr/>
        <a:lstStyle/>
        <a:p>
          <a:endParaRPr lang="en-SG"/>
        </a:p>
      </dgm:t>
    </dgm:pt>
    <dgm:pt modelId="{29EA4157-3BC2-4023-94A2-88E74E426689}" type="sibTrans" cxnId="{5FBF49E9-DC09-4D72-A63F-0AFDE2007438}">
      <dgm:prSet/>
      <dgm:spPr/>
      <dgm:t>
        <a:bodyPr/>
        <a:lstStyle/>
        <a:p>
          <a:endParaRPr lang="en-SG"/>
        </a:p>
      </dgm:t>
    </dgm:pt>
    <dgm:pt modelId="{16E8285B-6FF4-453E-883E-6F91EBC1E02E}">
      <dgm:prSet/>
      <dgm:spPr/>
      <dgm:t>
        <a:bodyPr/>
        <a:lstStyle/>
        <a:p>
          <a:r>
            <a:rPr lang="en-SG" dirty="0" smtClean="0"/>
            <a:t>There are dedicated, heroic people in many tribes trying to save their languages with too little money, too little support, and too little training and resources.</a:t>
          </a:r>
          <a:endParaRPr lang="en-SG" dirty="0"/>
        </a:p>
      </dgm:t>
    </dgm:pt>
    <dgm:pt modelId="{C07F28AC-5CC2-440F-B872-47973CBBE160}" type="parTrans" cxnId="{CBD0B646-4ACC-4F70-BCAB-4B39DA07C971}">
      <dgm:prSet/>
      <dgm:spPr/>
      <dgm:t>
        <a:bodyPr/>
        <a:lstStyle/>
        <a:p>
          <a:endParaRPr lang="en-SG"/>
        </a:p>
      </dgm:t>
    </dgm:pt>
    <dgm:pt modelId="{0078181F-CF57-4EB3-BFBD-447594201D6E}" type="sibTrans" cxnId="{CBD0B646-4ACC-4F70-BCAB-4B39DA07C971}">
      <dgm:prSet/>
      <dgm:spPr/>
      <dgm:t>
        <a:bodyPr/>
        <a:lstStyle/>
        <a:p>
          <a:endParaRPr lang="en-SG"/>
        </a:p>
      </dgm:t>
    </dgm:pt>
    <dgm:pt modelId="{4D507089-4C3D-49D4-A970-7ADD0EBDB751}" type="pres">
      <dgm:prSet presAssocID="{31948E12-6FBA-42DD-83BC-1929487FAA8C}" presName="linearFlow" presStyleCnt="0">
        <dgm:presLayoutVars>
          <dgm:dir/>
          <dgm:resizeHandles val="exact"/>
        </dgm:presLayoutVars>
      </dgm:prSet>
      <dgm:spPr/>
    </dgm:pt>
    <dgm:pt modelId="{315B2D33-F4E5-4E97-A1CF-33BD0759B6BF}" type="pres">
      <dgm:prSet presAssocID="{75F23720-AEFC-4DCB-9B63-B1A82D782D90}" presName="composite" presStyleCnt="0"/>
      <dgm:spPr/>
    </dgm:pt>
    <dgm:pt modelId="{21FE138C-2867-470F-9029-DF59BEECE0E2}" type="pres">
      <dgm:prSet presAssocID="{75F23720-AEFC-4DCB-9B63-B1A82D782D90}" presName="imgShp" presStyleLbl="fgImgPlace1" presStyleIdx="0" presStyleCnt="4"/>
      <dgm:spPr>
        <a:blipFill rotWithShape="0">
          <a:blip xmlns:r="http://schemas.openxmlformats.org/officeDocument/2006/relationships" r:embed="rId1"/>
          <a:stretch>
            <a:fillRect/>
          </a:stretch>
        </a:blipFill>
      </dgm:spPr>
    </dgm:pt>
    <dgm:pt modelId="{37AC2AEE-06FC-44B0-9925-B2900CDEBD89}" type="pres">
      <dgm:prSet presAssocID="{75F23720-AEFC-4DCB-9B63-B1A82D782D90}" presName="txShp" presStyleLbl="node1" presStyleIdx="0" presStyleCnt="4">
        <dgm:presLayoutVars>
          <dgm:bulletEnabled val="1"/>
        </dgm:presLayoutVars>
      </dgm:prSet>
      <dgm:spPr/>
      <dgm:t>
        <a:bodyPr/>
        <a:lstStyle/>
        <a:p>
          <a:endParaRPr lang="en-SG"/>
        </a:p>
      </dgm:t>
    </dgm:pt>
    <dgm:pt modelId="{7D0DF1BB-D0BF-4685-99E1-710D7AAE617B}" type="pres">
      <dgm:prSet presAssocID="{B900FF40-2AB3-4D4A-A3D4-8EB3A19FECD8}" presName="spacing" presStyleCnt="0"/>
      <dgm:spPr/>
    </dgm:pt>
    <dgm:pt modelId="{A7E43303-4C36-4774-8C92-C31D3F6DED8B}" type="pres">
      <dgm:prSet presAssocID="{6DEEBC45-45B5-4ADE-ADFD-893EDDFE5538}" presName="composite" presStyleCnt="0"/>
      <dgm:spPr/>
    </dgm:pt>
    <dgm:pt modelId="{267E75F1-ECF1-4D8E-B481-1435AC0350C5}" type="pres">
      <dgm:prSet presAssocID="{6DEEBC45-45B5-4ADE-ADFD-893EDDFE5538}" presName="imgShp" presStyleLbl="fgImgPlace1" presStyleIdx="1" presStyleCnt="4"/>
      <dgm:spPr>
        <a:blipFill rotWithShape="0">
          <a:blip xmlns:r="http://schemas.openxmlformats.org/officeDocument/2006/relationships" r:embed="rId2"/>
          <a:stretch>
            <a:fillRect/>
          </a:stretch>
        </a:blipFill>
      </dgm:spPr>
    </dgm:pt>
    <dgm:pt modelId="{BECB31E4-6F6F-49C7-8BB6-357BE566D7E4}" type="pres">
      <dgm:prSet presAssocID="{6DEEBC45-45B5-4ADE-ADFD-893EDDFE5538}" presName="txShp" presStyleLbl="node1" presStyleIdx="1" presStyleCnt="4">
        <dgm:presLayoutVars>
          <dgm:bulletEnabled val="1"/>
        </dgm:presLayoutVars>
      </dgm:prSet>
      <dgm:spPr/>
      <dgm:t>
        <a:bodyPr/>
        <a:lstStyle/>
        <a:p>
          <a:endParaRPr lang="en-SG"/>
        </a:p>
      </dgm:t>
    </dgm:pt>
    <dgm:pt modelId="{5AF046FF-370E-45A8-8A23-5125DA9D2570}" type="pres">
      <dgm:prSet presAssocID="{F4A921E1-B2D7-4BA1-9234-50BC634BE586}" presName="spacing" presStyleCnt="0"/>
      <dgm:spPr/>
    </dgm:pt>
    <dgm:pt modelId="{3DFA1062-EF85-472E-B3BB-9AE5E99A6284}" type="pres">
      <dgm:prSet presAssocID="{2BCF1B63-75B9-4DEF-91A6-FF80B4AF6D88}" presName="composite" presStyleCnt="0"/>
      <dgm:spPr/>
    </dgm:pt>
    <dgm:pt modelId="{05B4B939-0C98-4B91-AA4E-573E0BC6D112}" type="pres">
      <dgm:prSet presAssocID="{2BCF1B63-75B9-4DEF-91A6-FF80B4AF6D88}" presName="imgShp" presStyleLbl="fgImgPlace1" presStyleIdx="2" presStyleCnt="4"/>
      <dgm:spPr>
        <a:blipFill rotWithShape="0">
          <a:blip xmlns:r="http://schemas.openxmlformats.org/officeDocument/2006/relationships" r:embed="rId3"/>
          <a:stretch>
            <a:fillRect/>
          </a:stretch>
        </a:blipFill>
      </dgm:spPr>
    </dgm:pt>
    <dgm:pt modelId="{ABFBF101-E045-4ADA-A399-28F819B00927}" type="pres">
      <dgm:prSet presAssocID="{2BCF1B63-75B9-4DEF-91A6-FF80B4AF6D88}" presName="txShp" presStyleLbl="node1" presStyleIdx="2" presStyleCnt="4">
        <dgm:presLayoutVars>
          <dgm:bulletEnabled val="1"/>
        </dgm:presLayoutVars>
      </dgm:prSet>
      <dgm:spPr/>
      <dgm:t>
        <a:bodyPr/>
        <a:lstStyle/>
        <a:p>
          <a:endParaRPr lang="en-SG"/>
        </a:p>
      </dgm:t>
    </dgm:pt>
    <dgm:pt modelId="{9CAD2EA5-666C-4E36-9B3D-C44E04B22F3C}" type="pres">
      <dgm:prSet presAssocID="{29EA4157-3BC2-4023-94A2-88E74E426689}" presName="spacing" presStyleCnt="0"/>
      <dgm:spPr/>
    </dgm:pt>
    <dgm:pt modelId="{F434BE2A-4A9A-46D5-80A1-94DE1B20CB82}" type="pres">
      <dgm:prSet presAssocID="{16E8285B-6FF4-453E-883E-6F91EBC1E02E}" presName="composite" presStyleCnt="0"/>
      <dgm:spPr/>
    </dgm:pt>
    <dgm:pt modelId="{CAEDCD4F-C105-4932-A1EB-5F6B36A800FC}" type="pres">
      <dgm:prSet presAssocID="{16E8285B-6FF4-453E-883E-6F91EBC1E02E}" presName="imgShp" presStyleLbl="fgImgPlace1" presStyleIdx="3" presStyleCnt="4"/>
      <dgm:spPr>
        <a:blipFill rotWithShape="0">
          <a:blip xmlns:r="http://schemas.openxmlformats.org/officeDocument/2006/relationships" r:embed="rId4"/>
          <a:stretch>
            <a:fillRect/>
          </a:stretch>
        </a:blipFill>
      </dgm:spPr>
    </dgm:pt>
    <dgm:pt modelId="{7696A5DE-51DE-45B5-AC3E-9B0983A87392}" type="pres">
      <dgm:prSet presAssocID="{16E8285B-6FF4-453E-883E-6F91EBC1E02E}" presName="txShp" presStyleLbl="node1" presStyleIdx="3" presStyleCnt="4">
        <dgm:presLayoutVars>
          <dgm:bulletEnabled val="1"/>
        </dgm:presLayoutVars>
      </dgm:prSet>
      <dgm:spPr/>
      <dgm:t>
        <a:bodyPr/>
        <a:lstStyle/>
        <a:p>
          <a:endParaRPr lang="en-SG"/>
        </a:p>
      </dgm:t>
    </dgm:pt>
  </dgm:ptLst>
  <dgm:cxnLst>
    <dgm:cxn modelId="{3F85ED32-E7A9-48AB-93AF-E262425CCEBF}" srcId="{31948E12-6FBA-42DD-83BC-1929487FAA8C}" destId="{75F23720-AEFC-4DCB-9B63-B1A82D782D90}" srcOrd="0" destOrd="0" parTransId="{D368213E-EB6A-4F80-9479-58922E64FE98}" sibTransId="{B900FF40-2AB3-4D4A-A3D4-8EB3A19FECD8}"/>
    <dgm:cxn modelId="{6F4EC8EA-DFF5-4468-9FA7-58D930DED5F7}" type="presOf" srcId="{31948E12-6FBA-42DD-83BC-1929487FAA8C}" destId="{4D507089-4C3D-49D4-A970-7ADD0EBDB751}" srcOrd="0" destOrd="0" presId="urn:microsoft.com/office/officeart/2005/8/layout/vList3"/>
    <dgm:cxn modelId="{7C83AB00-C42D-4285-BA76-3BC7E3DD08A4}" type="presOf" srcId="{6DEEBC45-45B5-4ADE-ADFD-893EDDFE5538}" destId="{BECB31E4-6F6F-49C7-8BB6-357BE566D7E4}" srcOrd="0" destOrd="0" presId="urn:microsoft.com/office/officeart/2005/8/layout/vList3"/>
    <dgm:cxn modelId="{179166E9-3C56-4BDE-AC19-30C016E9340A}" type="presOf" srcId="{2BCF1B63-75B9-4DEF-91A6-FF80B4AF6D88}" destId="{ABFBF101-E045-4ADA-A399-28F819B00927}" srcOrd="0" destOrd="0" presId="urn:microsoft.com/office/officeart/2005/8/layout/vList3"/>
    <dgm:cxn modelId="{556436DA-4A11-4A1F-9264-671B4A4E7044}" type="presOf" srcId="{75F23720-AEFC-4DCB-9B63-B1A82D782D90}" destId="{37AC2AEE-06FC-44B0-9925-B2900CDEBD89}" srcOrd="0" destOrd="0" presId="urn:microsoft.com/office/officeart/2005/8/layout/vList3"/>
    <dgm:cxn modelId="{CBD0B646-4ACC-4F70-BCAB-4B39DA07C971}" srcId="{31948E12-6FBA-42DD-83BC-1929487FAA8C}" destId="{16E8285B-6FF4-453E-883E-6F91EBC1E02E}" srcOrd="3" destOrd="0" parTransId="{C07F28AC-5CC2-440F-B872-47973CBBE160}" sibTransId="{0078181F-CF57-4EB3-BFBD-447594201D6E}"/>
    <dgm:cxn modelId="{7FA6E849-E5B4-40A7-AB9F-D683CC9D41DB}" srcId="{31948E12-6FBA-42DD-83BC-1929487FAA8C}" destId="{6DEEBC45-45B5-4ADE-ADFD-893EDDFE5538}" srcOrd="1" destOrd="0" parTransId="{BCCDE67B-9784-4EE4-B695-EE1C0DCD7BD5}" sibTransId="{F4A921E1-B2D7-4BA1-9234-50BC634BE586}"/>
    <dgm:cxn modelId="{DF815ED1-CEDB-4529-862B-05F25042F3EF}" type="presOf" srcId="{16E8285B-6FF4-453E-883E-6F91EBC1E02E}" destId="{7696A5DE-51DE-45B5-AC3E-9B0983A87392}" srcOrd="0" destOrd="0" presId="urn:microsoft.com/office/officeart/2005/8/layout/vList3"/>
    <dgm:cxn modelId="{5FBF49E9-DC09-4D72-A63F-0AFDE2007438}" srcId="{31948E12-6FBA-42DD-83BC-1929487FAA8C}" destId="{2BCF1B63-75B9-4DEF-91A6-FF80B4AF6D88}" srcOrd="2" destOrd="0" parTransId="{B5710160-97F6-4054-BC74-F4FACE6CD92F}" sibTransId="{29EA4157-3BC2-4023-94A2-88E74E426689}"/>
    <dgm:cxn modelId="{8C88482F-0947-4503-827E-72ECE350908F}" type="presParOf" srcId="{4D507089-4C3D-49D4-A970-7ADD0EBDB751}" destId="{315B2D33-F4E5-4E97-A1CF-33BD0759B6BF}" srcOrd="0" destOrd="0" presId="urn:microsoft.com/office/officeart/2005/8/layout/vList3"/>
    <dgm:cxn modelId="{7FC625A7-1E80-449E-B9A6-8B7951B56FA2}" type="presParOf" srcId="{315B2D33-F4E5-4E97-A1CF-33BD0759B6BF}" destId="{21FE138C-2867-470F-9029-DF59BEECE0E2}" srcOrd="0" destOrd="0" presId="urn:microsoft.com/office/officeart/2005/8/layout/vList3"/>
    <dgm:cxn modelId="{4F3FFD9E-D509-450D-8FF6-4CF392D15107}" type="presParOf" srcId="{315B2D33-F4E5-4E97-A1CF-33BD0759B6BF}" destId="{37AC2AEE-06FC-44B0-9925-B2900CDEBD89}" srcOrd="1" destOrd="0" presId="urn:microsoft.com/office/officeart/2005/8/layout/vList3"/>
    <dgm:cxn modelId="{406CB7E6-0341-4BAE-AE6F-8252D3C2532E}" type="presParOf" srcId="{4D507089-4C3D-49D4-A970-7ADD0EBDB751}" destId="{7D0DF1BB-D0BF-4685-99E1-710D7AAE617B}" srcOrd="1" destOrd="0" presId="urn:microsoft.com/office/officeart/2005/8/layout/vList3"/>
    <dgm:cxn modelId="{5ECB8C36-D4F4-458F-A45F-4572CBC54860}" type="presParOf" srcId="{4D507089-4C3D-49D4-A970-7ADD0EBDB751}" destId="{A7E43303-4C36-4774-8C92-C31D3F6DED8B}" srcOrd="2" destOrd="0" presId="urn:microsoft.com/office/officeart/2005/8/layout/vList3"/>
    <dgm:cxn modelId="{68DB209E-A842-4150-B763-B4851FE5A8FD}" type="presParOf" srcId="{A7E43303-4C36-4774-8C92-C31D3F6DED8B}" destId="{267E75F1-ECF1-4D8E-B481-1435AC0350C5}" srcOrd="0" destOrd="0" presId="urn:microsoft.com/office/officeart/2005/8/layout/vList3"/>
    <dgm:cxn modelId="{40169EB6-B4E6-4ACF-A420-BE3DACA9FB4D}" type="presParOf" srcId="{A7E43303-4C36-4774-8C92-C31D3F6DED8B}" destId="{BECB31E4-6F6F-49C7-8BB6-357BE566D7E4}" srcOrd="1" destOrd="0" presId="urn:microsoft.com/office/officeart/2005/8/layout/vList3"/>
    <dgm:cxn modelId="{4813B3CA-A479-4D9E-9006-0C10898F65E5}" type="presParOf" srcId="{4D507089-4C3D-49D4-A970-7ADD0EBDB751}" destId="{5AF046FF-370E-45A8-8A23-5125DA9D2570}" srcOrd="3" destOrd="0" presId="urn:microsoft.com/office/officeart/2005/8/layout/vList3"/>
    <dgm:cxn modelId="{11F7C79C-6563-4291-AA2A-3BA44D78B96B}" type="presParOf" srcId="{4D507089-4C3D-49D4-A970-7ADD0EBDB751}" destId="{3DFA1062-EF85-472E-B3BB-9AE5E99A6284}" srcOrd="4" destOrd="0" presId="urn:microsoft.com/office/officeart/2005/8/layout/vList3"/>
    <dgm:cxn modelId="{F221D626-88D3-49AF-A623-6FA16B0FF094}" type="presParOf" srcId="{3DFA1062-EF85-472E-B3BB-9AE5E99A6284}" destId="{05B4B939-0C98-4B91-AA4E-573E0BC6D112}" srcOrd="0" destOrd="0" presId="urn:microsoft.com/office/officeart/2005/8/layout/vList3"/>
    <dgm:cxn modelId="{FDACB97E-FE2D-4E63-AF19-7B738D2FF463}" type="presParOf" srcId="{3DFA1062-EF85-472E-B3BB-9AE5E99A6284}" destId="{ABFBF101-E045-4ADA-A399-28F819B00927}" srcOrd="1" destOrd="0" presId="urn:microsoft.com/office/officeart/2005/8/layout/vList3"/>
    <dgm:cxn modelId="{6B413B18-ECB1-4CDA-B975-B626FD81BDF2}" type="presParOf" srcId="{4D507089-4C3D-49D4-A970-7ADD0EBDB751}" destId="{9CAD2EA5-666C-4E36-9B3D-C44E04B22F3C}" srcOrd="5" destOrd="0" presId="urn:microsoft.com/office/officeart/2005/8/layout/vList3"/>
    <dgm:cxn modelId="{84668E52-4564-4BBC-9DB2-16F2EB540621}" type="presParOf" srcId="{4D507089-4C3D-49D4-A970-7ADD0EBDB751}" destId="{F434BE2A-4A9A-46D5-80A1-94DE1B20CB82}" srcOrd="6" destOrd="0" presId="urn:microsoft.com/office/officeart/2005/8/layout/vList3"/>
    <dgm:cxn modelId="{B9462A22-FDDC-4709-B2B8-94EF13A8BE33}" type="presParOf" srcId="{F434BE2A-4A9A-46D5-80A1-94DE1B20CB82}" destId="{CAEDCD4F-C105-4932-A1EB-5F6B36A800FC}" srcOrd="0" destOrd="0" presId="urn:microsoft.com/office/officeart/2005/8/layout/vList3"/>
    <dgm:cxn modelId="{E38845C1-BE7A-4255-985F-D33771FB489C}" type="presParOf" srcId="{F434BE2A-4A9A-46D5-80A1-94DE1B20CB82}" destId="{7696A5DE-51DE-45B5-AC3E-9B0983A87392}" srcOrd="1" destOrd="0" presId="urn:microsoft.com/office/officeart/2005/8/layout/vList3"/>
  </dgm:cxnLst>
  <dgm:bg/>
  <dgm:whole/>
</dgm:dataModel>
</file>

<file path=ppt/diagrams/data2.xml><?xml version="1.0" encoding="utf-8"?>
<dgm:dataModel xmlns:dgm="http://schemas.openxmlformats.org/drawingml/2006/diagram" xmlns:a="http://schemas.openxmlformats.org/drawingml/2006/main">
  <dgm:ptLst>
    <dgm:pt modelId="{BDB2BE39-BEFA-44E5-AF56-2D2FFCAA4A49}" type="doc">
      <dgm:prSet loTypeId="urn:microsoft.com/office/officeart/2005/8/layout/vList3" loCatId="list" qsTypeId="urn:microsoft.com/office/officeart/2005/8/quickstyle/simple1" qsCatId="simple" csTypeId="urn:microsoft.com/office/officeart/2005/8/colors/accent2_5" csCatId="accent2" phldr="1"/>
      <dgm:spPr/>
    </dgm:pt>
    <dgm:pt modelId="{7FB0587B-D780-40CC-AA9C-47CE4593CD53}">
      <dgm:prSet phldrT="[Text]"/>
      <dgm:spPr/>
      <dgm:t>
        <a:bodyPr/>
        <a:lstStyle/>
        <a:p>
          <a:r>
            <a:rPr lang="en-US" dirty="0" smtClean="0"/>
            <a:t>Partners with indigenous communities to defend their rights and sustain their cultures. </a:t>
          </a:r>
          <a:endParaRPr lang="en-SG" dirty="0"/>
        </a:p>
      </dgm:t>
    </dgm:pt>
    <dgm:pt modelId="{40EA712F-4DDC-4A6B-9C5B-00DBC2313FD0}" type="parTrans" cxnId="{FE6CA442-D83D-4C52-9F51-3A114F0E8DEC}">
      <dgm:prSet/>
      <dgm:spPr/>
      <dgm:t>
        <a:bodyPr/>
        <a:lstStyle/>
        <a:p>
          <a:endParaRPr lang="en-SG"/>
        </a:p>
      </dgm:t>
    </dgm:pt>
    <dgm:pt modelId="{7EC5B64A-D3A8-435E-935F-9C64D59A6C5B}" type="sibTrans" cxnId="{FE6CA442-D83D-4C52-9F51-3A114F0E8DEC}">
      <dgm:prSet/>
      <dgm:spPr/>
      <dgm:t>
        <a:bodyPr/>
        <a:lstStyle/>
        <a:p>
          <a:endParaRPr lang="en-SG"/>
        </a:p>
      </dgm:t>
    </dgm:pt>
    <dgm:pt modelId="{29604260-9C3B-49D5-B0CF-438605BE0D80}">
      <dgm:prSet phldrT="[Text]" custT="1"/>
      <dgm:spPr/>
      <dgm:t>
        <a:bodyPr/>
        <a:lstStyle/>
        <a:p>
          <a:r>
            <a:rPr lang="en-US" sz="2200" dirty="0" smtClean="0"/>
            <a:t>Every Cultural Survival program is designed to become self-sustaining and run entirely by the indigenous community. </a:t>
          </a:r>
          <a:endParaRPr lang="en-SG" sz="2200" dirty="0"/>
        </a:p>
      </dgm:t>
    </dgm:pt>
    <dgm:pt modelId="{4814AA9D-307D-4CCC-BF89-978FA0FB31CB}" type="parTrans" cxnId="{0121C8F1-0F77-4062-90DB-E97AD9B04282}">
      <dgm:prSet/>
      <dgm:spPr/>
      <dgm:t>
        <a:bodyPr/>
        <a:lstStyle/>
        <a:p>
          <a:endParaRPr lang="en-SG"/>
        </a:p>
      </dgm:t>
    </dgm:pt>
    <dgm:pt modelId="{DF46DDA0-18C9-4496-A142-C388719C1560}" type="sibTrans" cxnId="{0121C8F1-0F77-4062-90DB-E97AD9B04282}">
      <dgm:prSet/>
      <dgm:spPr/>
      <dgm:t>
        <a:bodyPr/>
        <a:lstStyle/>
        <a:p>
          <a:endParaRPr lang="en-SG"/>
        </a:p>
      </dgm:t>
    </dgm:pt>
    <dgm:pt modelId="{70D3A520-9B03-4D69-B379-ADA0072D0BAF}">
      <dgm:prSet phldrT="[Text]" custT="1"/>
      <dgm:spPr/>
      <dgm:t>
        <a:bodyPr/>
        <a:lstStyle/>
        <a:p>
          <a:r>
            <a:rPr lang="en-US" sz="1950" dirty="0" err="1" smtClean="0"/>
            <a:t>Programmes</a:t>
          </a:r>
          <a:r>
            <a:rPr lang="en-US" sz="1950" dirty="0" smtClean="0"/>
            <a:t> include:</a:t>
          </a:r>
        </a:p>
        <a:p>
          <a:r>
            <a:rPr lang="en-US" sz="1950" dirty="0" smtClean="0"/>
            <a:t>Guatemala Radio Project</a:t>
          </a:r>
        </a:p>
        <a:p>
          <a:r>
            <a:rPr lang="en-US" sz="1950" dirty="0" smtClean="0"/>
            <a:t>Endangered Native American Language </a:t>
          </a:r>
          <a:r>
            <a:rPr lang="en-US" sz="1950" dirty="0" err="1" smtClean="0"/>
            <a:t>Programme</a:t>
          </a:r>
          <a:r>
            <a:rPr lang="en-US" sz="1950" dirty="0" smtClean="0"/>
            <a:t> </a:t>
          </a:r>
          <a:endParaRPr lang="en-SG" sz="1950" dirty="0"/>
        </a:p>
      </dgm:t>
    </dgm:pt>
    <dgm:pt modelId="{2AC903CA-9731-45AA-88B7-4751D301058D}" type="parTrans" cxnId="{803A4B4C-DF91-4069-B8A4-48AA711C215F}">
      <dgm:prSet/>
      <dgm:spPr/>
      <dgm:t>
        <a:bodyPr/>
        <a:lstStyle/>
        <a:p>
          <a:endParaRPr lang="en-SG"/>
        </a:p>
      </dgm:t>
    </dgm:pt>
    <dgm:pt modelId="{56E542AC-4FD6-4A52-96E9-E1E83B3A7500}" type="sibTrans" cxnId="{803A4B4C-DF91-4069-B8A4-48AA711C215F}">
      <dgm:prSet/>
      <dgm:spPr/>
      <dgm:t>
        <a:bodyPr/>
        <a:lstStyle/>
        <a:p>
          <a:endParaRPr lang="en-SG"/>
        </a:p>
      </dgm:t>
    </dgm:pt>
    <dgm:pt modelId="{9D896EC5-91FA-4339-A04F-2C29426E4CA4}" type="pres">
      <dgm:prSet presAssocID="{BDB2BE39-BEFA-44E5-AF56-2D2FFCAA4A49}" presName="linearFlow" presStyleCnt="0">
        <dgm:presLayoutVars>
          <dgm:dir/>
          <dgm:resizeHandles val="exact"/>
        </dgm:presLayoutVars>
      </dgm:prSet>
      <dgm:spPr/>
    </dgm:pt>
    <dgm:pt modelId="{316C30B6-1D62-4326-AC64-459983606EEA}" type="pres">
      <dgm:prSet presAssocID="{7FB0587B-D780-40CC-AA9C-47CE4593CD53}" presName="composite" presStyleCnt="0"/>
      <dgm:spPr/>
    </dgm:pt>
    <dgm:pt modelId="{8C3F349C-B5FF-4E66-A76C-D74D2775E3B5}" type="pres">
      <dgm:prSet presAssocID="{7FB0587B-D780-40CC-AA9C-47CE4593CD53}" presName="imgShp" presStyleLbl="fgImgPlace1" presStyleIdx="0" presStyleCnt="3"/>
      <dgm:spPr>
        <a:blipFill rotWithShape="0">
          <a:blip xmlns:r="http://schemas.openxmlformats.org/officeDocument/2006/relationships" r:embed="rId1"/>
          <a:stretch>
            <a:fillRect/>
          </a:stretch>
        </a:blipFill>
      </dgm:spPr>
    </dgm:pt>
    <dgm:pt modelId="{96417A43-C9A2-419B-BD36-D6D444D313B8}" type="pres">
      <dgm:prSet presAssocID="{7FB0587B-D780-40CC-AA9C-47CE4593CD53}" presName="txShp" presStyleLbl="node1" presStyleIdx="0" presStyleCnt="3" custScaleY="111143">
        <dgm:presLayoutVars>
          <dgm:bulletEnabled val="1"/>
        </dgm:presLayoutVars>
      </dgm:prSet>
      <dgm:spPr/>
      <dgm:t>
        <a:bodyPr/>
        <a:lstStyle/>
        <a:p>
          <a:endParaRPr lang="en-SG"/>
        </a:p>
      </dgm:t>
    </dgm:pt>
    <dgm:pt modelId="{DBEA935B-BF4B-4BBA-AE56-36A49D8FA96E}" type="pres">
      <dgm:prSet presAssocID="{7EC5B64A-D3A8-435E-935F-9C64D59A6C5B}" presName="spacing" presStyleCnt="0"/>
      <dgm:spPr/>
    </dgm:pt>
    <dgm:pt modelId="{0FEB2125-3458-436A-A984-411F2E5DD122}" type="pres">
      <dgm:prSet presAssocID="{29604260-9C3B-49D5-B0CF-438605BE0D80}" presName="composite" presStyleCnt="0"/>
      <dgm:spPr/>
    </dgm:pt>
    <dgm:pt modelId="{32FE9B58-0E6E-4C7A-BA54-7C5F95B6C21D}" type="pres">
      <dgm:prSet presAssocID="{29604260-9C3B-49D5-B0CF-438605BE0D80}" presName="imgShp" presStyleLbl="fgImgPlace1" presStyleIdx="1" presStyleCnt="3"/>
      <dgm:spPr>
        <a:blipFill rotWithShape="0">
          <a:blip xmlns:r="http://schemas.openxmlformats.org/officeDocument/2006/relationships" r:embed="rId2"/>
          <a:stretch>
            <a:fillRect/>
          </a:stretch>
        </a:blipFill>
      </dgm:spPr>
    </dgm:pt>
    <dgm:pt modelId="{E1FF4D58-8634-419E-8B8E-9B54447C621E}" type="pres">
      <dgm:prSet presAssocID="{29604260-9C3B-49D5-B0CF-438605BE0D80}" presName="txShp" presStyleLbl="node1" presStyleIdx="1" presStyleCnt="3" custScaleY="154097">
        <dgm:presLayoutVars>
          <dgm:bulletEnabled val="1"/>
        </dgm:presLayoutVars>
      </dgm:prSet>
      <dgm:spPr/>
      <dgm:t>
        <a:bodyPr/>
        <a:lstStyle/>
        <a:p>
          <a:endParaRPr lang="en-SG"/>
        </a:p>
      </dgm:t>
    </dgm:pt>
    <dgm:pt modelId="{F84CB19E-C1E4-48D0-A523-60605B4EEC63}" type="pres">
      <dgm:prSet presAssocID="{DF46DDA0-18C9-4496-A142-C388719C1560}" presName="spacing" presStyleCnt="0"/>
      <dgm:spPr/>
    </dgm:pt>
    <dgm:pt modelId="{9D07D600-8176-4733-97EA-B7A768F8D407}" type="pres">
      <dgm:prSet presAssocID="{70D3A520-9B03-4D69-B379-ADA0072D0BAF}" presName="composite" presStyleCnt="0"/>
      <dgm:spPr/>
    </dgm:pt>
    <dgm:pt modelId="{8DD97781-F10C-4F29-943E-3C7A3FA210CC}" type="pres">
      <dgm:prSet presAssocID="{70D3A520-9B03-4D69-B379-ADA0072D0BAF}" presName="imgShp" presStyleLbl="fgImgPlace1" presStyleIdx="2" presStyleCnt="3"/>
      <dgm:spPr>
        <a:blipFill rotWithShape="0">
          <a:blip xmlns:r="http://schemas.openxmlformats.org/officeDocument/2006/relationships" r:embed="rId3"/>
          <a:stretch>
            <a:fillRect/>
          </a:stretch>
        </a:blipFill>
      </dgm:spPr>
    </dgm:pt>
    <dgm:pt modelId="{3D7F6D0F-8587-48A5-823B-0E284A1BD621}" type="pres">
      <dgm:prSet presAssocID="{70D3A520-9B03-4D69-B379-ADA0072D0BAF}" presName="txShp" presStyleLbl="node1" presStyleIdx="2" presStyleCnt="3" custScaleY="137447">
        <dgm:presLayoutVars>
          <dgm:bulletEnabled val="1"/>
        </dgm:presLayoutVars>
      </dgm:prSet>
      <dgm:spPr/>
      <dgm:t>
        <a:bodyPr/>
        <a:lstStyle/>
        <a:p>
          <a:endParaRPr lang="en-SG"/>
        </a:p>
      </dgm:t>
    </dgm:pt>
  </dgm:ptLst>
  <dgm:cxnLst>
    <dgm:cxn modelId="{803A4B4C-DF91-4069-B8A4-48AA711C215F}" srcId="{BDB2BE39-BEFA-44E5-AF56-2D2FFCAA4A49}" destId="{70D3A520-9B03-4D69-B379-ADA0072D0BAF}" srcOrd="2" destOrd="0" parTransId="{2AC903CA-9731-45AA-88B7-4751D301058D}" sibTransId="{56E542AC-4FD6-4A52-96E9-E1E83B3A7500}"/>
    <dgm:cxn modelId="{4D439885-86C1-4729-9F49-B28D99C0DC4C}" type="presOf" srcId="{70D3A520-9B03-4D69-B379-ADA0072D0BAF}" destId="{3D7F6D0F-8587-48A5-823B-0E284A1BD621}" srcOrd="0" destOrd="0" presId="urn:microsoft.com/office/officeart/2005/8/layout/vList3"/>
    <dgm:cxn modelId="{F31234AB-EBE7-4187-826C-4618C716B3D5}" type="presOf" srcId="{7FB0587B-D780-40CC-AA9C-47CE4593CD53}" destId="{96417A43-C9A2-419B-BD36-D6D444D313B8}" srcOrd="0" destOrd="0" presId="urn:microsoft.com/office/officeart/2005/8/layout/vList3"/>
    <dgm:cxn modelId="{0121C8F1-0F77-4062-90DB-E97AD9B04282}" srcId="{BDB2BE39-BEFA-44E5-AF56-2D2FFCAA4A49}" destId="{29604260-9C3B-49D5-B0CF-438605BE0D80}" srcOrd="1" destOrd="0" parTransId="{4814AA9D-307D-4CCC-BF89-978FA0FB31CB}" sibTransId="{DF46DDA0-18C9-4496-A142-C388719C1560}"/>
    <dgm:cxn modelId="{B3349D83-3779-4750-AFF6-D38938103EFD}" type="presOf" srcId="{BDB2BE39-BEFA-44E5-AF56-2D2FFCAA4A49}" destId="{9D896EC5-91FA-4339-A04F-2C29426E4CA4}" srcOrd="0" destOrd="0" presId="urn:microsoft.com/office/officeart/2005/8/layout/vList3"/>
    <dgm:cxn modelId="{FE6CA442-D83D-4C52-9F51-3A114F0E8DEC}" srcId="{BDB2BE39-BEFA-44E5-AF56-2D2FFCAA4A49}" destId="{7FB0587B-D780-40CC-AA9C-47CE4593CD53}" srcOrd="0" destOrd="0" parTransId="{40EA712F-4DDC-4A6B-9C5B-00DBC2313FD0}" sibTransId="{7EC5B64A-D3A8-435E-935F-9C64D59A6C5B}"/>
    <dgm:cxn modelId="{6B6D6A54-16D7-4CC1-82DD-2053659E5EE6}" type="presOf" srcId="{29604260-9C3B-49D5-B0CF-438605BE0D80}" destId="{E1FF4D58-8634-419E-8B8E-9B54447C621E}" srcOrd="0" destOrd="0" presId="urn:microsoft.com/office/officeart/2005/8/layout/vList3"/>
    <dgm:cxn modelId="{E31BF390-9FDB-46E5-B603-6C2FD5B1F90B}" type="presParOf" srcId="{9D896EC5-91FA-4339-A04F-2C29426E4CA4}" destId="{316C30B6-1D62-4326-AC64-459983606EEA}" srcOrd="0" destOrd="0" presId="urn:microsoft.com/office/officeart/2005/8/layout/vList3"/>
    <dgm:cxn modelId="{28A337C8-C845-41ED-9EA3-208EDF4114A6}" type="presParOf" srcId="{316C30B6-1D62-4326-AC64-459983606EEA}" destId="{8C3F349C-B5FF-4E66-A76C-D74D2775E3B5}" srcOrd="0" destOrd="0" presId="urn:microsoft.com/office/officeart/2005/8/layout/vList3"/>
    <dgm:cxn modelId="{97F6D1F4-AA1C-4A85-8543-551D81A1044A}" type="presParOf" srcId="{316C30B6-1D62-4326-AC64-459983606EEA}" destId="{96417A43-C9A2-419B-BD36-D6D444D313B8}" srcOrd="1" destOrd="0" presId="urn:microsoft.com/office/officeart/2005/8/layout/vList3"/>
    <dgm:cxn modelId="{D79FF17A-1A7B-4604-AC14-E60D646054D7}" type="presParOf" srcId="{9D896EC5-91FA-4339-A04F-2C29426E4CA4}" destId="{DBEA935B-BF4B-4BBA-AE56-36A49D8FA96E}" srcOrd="1" destOrd="0" presId="urn:microsoft.com/office/officeart/2005/8/layout/vList3"/>
    <dgm:cxn modelId="{841F2181-B552-4749-A624-FB24767C343B}" type="presParOf" srcId="{9D896EC5-91FA-4339-A04F-2C29426E4CA4}" destId="{0FEB2125-3458-436A-A984-411F2E5DD122}" srcOrd="2" destOrd="0" presId="urn:microsoft.com/office/officeart/2005/8/layout/vList3"/>
    <dgm:cxn modelId="{111AC0AA-006D-4E53-9986-CB3A9414678F}" type="presParOf" srcId="{0FEB2125-3458-436A-A984-411F2E5DD122}" destId="{32FE9B58-0E6E-4C7A-BA54-7C5F95B6C21D}" srcOrd="0" destOrd="0" presId="urn:microsoft.com/office/officeart/2005/8/layout/vList3"/>
    <dgm:cxn modelId="{8C8D9F7C-5790-42FB-8611-ADE41FCF7B44}" type="presParOf" srcId="{0FEB2125-3458-436A-A984-411F2E5DD122}" destId="{E1FF4D58-8634-419E-8B8E-9B54447C621E}" srcOrd="1" destOrd="0" presId="urn:microsoft.com/office/officeart/2005/8/layout/vList3"/>
    <dgm:cxn modelId="{EDF00B99-F849-4D39-B2F6-06063E89CB75}" type="presParOf" srcId="{9D896EC5-91FA-4339-A04F-2C29426E4CA4}" destId="{F84CB19E-C1E4-48D0-A523-60605B4EEC63}" srcOrd="3" destOrd="0" presId="urn:microsoft.com/office/officeart/2005/8/layout/vList3"/>
    <dgm:cxn modelId="{D6E64A5E-BF49-431F-A067-09D24E2582CF}" type="presParOf" srcId="{9D896EC5-91FA-4339-A04F-2C29426E4CA4}" destId="{9D07D600-8176-4733-97EA-B7A768F8D407}" srcOrd="4" destOrd="0" presId="urn:microsoft.com/office/officeart/2005/8/layout/vList3"/>
    <dgm:cxn modelId="{87D07439-E2FC-45E4-A0CE-7EE38986815E}" type="presParOf" srcId="{9D07D600-8176-4733-97EA-B7A768F8D407}" destId="{8DD97781-F10C-4F29-943E-3C7A3FA210CC}" srcOrd="0" destOrd="0" presId="urn:microsoft.com/office/officeart/2005/8/layout/vList3"/>
    <dgm:cxn modelId="{BCF12C70-9263-452E-B08E-3679CF4A3A57}" type="presParOf" srcId="{9D07D600-8176-4733-97EA-B7A768F8D407}" destId="{3D7F6D0F-8587-48A5-823B-0E284A1BD621}" srcOrd="1" destOrd="0" presId="urn:microsoft.com/office/officeart/2005/8/layout/vList3"/>
  </dgm:cxnLst>
  <dgm:bg/>
  <dgm:whole/>
</dgm:dataModel>
</file>

<file path=ppt/diagrams/data3.xml><?xml version="1.0" encoding="utf-8"?>
<dgm:dataModel xmlns:dgm="http://schemas.openxmlformats.org/drawingml/2006/diagram" xmlns:a="http://schemas.openxmlformats.org/drawingml/2006/main">
  <dgm:ptLst>
    <dgm:pt modelId="{84E3548B-EBF0-4067-8E13-F102CD4FA9F5}" type="doc">
      <dgm:prSet loTypeId="urn:microsoft.com/office/officeart/2005/8/layout/pList2" loCatId="list" qsTypeId="urn:microsoft.com/office/officeart/2005/8/quickstyle/3d2" qsCatId="3D" csTypeId="urn:microsoft.com/office/officeart/2005/8/colors/accent2_5" csCatId="accent2" phldr="1"/>
      <dgm:spPr/>
    </dgm:pt>
    <dgm:pt modelId="{5A0BA22D-C82B-4ABF-B778-BD10B6F4E8D6}">
      <dgm:prSet phldrT="[Text]"/>
      <dgm:spPr/>
      <dgm:t>
        <a:bodyPr/>
        <a:lstStyle/>
        <a:p>
          <a:r>
            <a:rPr lang="en-US" dirty="0" smtClean="0"/>
            <a:t>Out of 6,900 remaining languages, 2,500 are at imminent risk of extinction, a 300% increase from the number just eight years ago</a:t>
          </a:r>
          <a:endParaRPr lang="en-SG" dirty="0"/>
        </a:p>
      </dgm:t>
    </dgm:pt>
    <dgm:pt modelId="{9F9A035D-78E2-4940-9A74-877FE6506BF3}" type="parTrans" cxnId="{75FD05A3-E778-4AA6-89AB-214374178059}">
      <dgm:prSet/>
      <dgm:spPr/>
      <dgm:t>
        <a:bodyPr/>
        <a:lstStyle/>
        <a:p>
          <a:endParaRPr lang="en-SG"/>
        </a:p>
      </dgm:t>
    </dgm:pt>
    <dgm:pt modelId="{3B9AA6AE-D4E8-4541-B1D3-223353F83E83}" type="sibTrans" cxnId="{75FD05A3-E778-4AA6-89AB-214374178059}">
      <dgm:prSet/>
      <dgm:spPr/>
      <dgm:t>
        <a:bodyPr/>
        <a:lstStyle/>
        <a:p>
          <a:endParaRPr lang="en-SG"/>
        </a:p>
      </dgm:t>
    </dgm:pt>
    <dgm:pt modelId="{193CB3B4-0A0A-4C4E-9478-C13BD8CE9C2E}">
      <dgm:prSet phldrT="[Text]"/>
      <dgm:spPr/>
      <dgm:t>
        <a:bodyPr/>
        <a:lstStyle/>
        <a:p>
          <a:r>
            <a:rPr lang="en-US" dirty="0" smtClean="0"/>
            <a:t>In the United States, where government programs have pushed some 70 Native American languages to the point where they will go extinct in 10 years. </a:t>
          </a:r>
          <a:endParaRPr lang="en-SG" dirty="0"/>
        </a:p>
      </dgm:t>
    </dgm:pt>
    <dgm:pt modelId="{38E3CC40-A7D1-4347-991A-23359E2520AC}" type="parTrans" cxnId="{CDDFCBCC-2093-437F-AC2D-9955725A01CF}">
      <dgm:prSet/>
      <dgm:spPr/>
      <dgm:t>
        <a:bodyPr/>
        <a:lstStyle/>
        <a:p>
          <a:endParaRPr lang="en-SG"/>
        </a:p>
      </dgm:t>
    </dgm:pt>
    <dgm:pt modelId="{100FD482-ADAB-4453-A0C2-F031CB66719E}" type="sibTrans" cxnId="{CDDFCBCC-2093-437F-AC2D-9955725A01CF}">
      <dgm:prSet/>
      <dgm:spPr/>
      <dgm:t>
        <a:bodyPr/>
        <a:lstStyle/>
        <a:p>
          <a:endParaRPr lang="en-SG"/>
        </a:p>
      </dgm:t>
    </dgm:pt>
    <dgm:pt modelId="{F5794B71-31C9-4AF6-8625-5ED3F4AB972A}">
      <dgm:prSet phldrT="[Text]"/>
      <dgm:spPr/>
      <dgm:t>
        <a:bodyPr/>
        <a:lstStyle/>
        <a:p>
          <a:r>
            <a:rPr lang="en-US" dirty="0" smtClean="0"/>
            <a:t>Vulnerability of indigenous people to abusive treatment.</a:t>
          </a:r>
        </a:p>
        <a:p>
          <a:r>
            <a:rPr lang="en-US" dirty="0" smtClean="0"/>
            <a:t>Violence and mistreatment of these people often go unnoticed and uncared for.</a:t>
          </a:r>
          <a:endParaRPr lang="en-SG" dirty="0"/>
        </a:p>
      </dgm:t>
    </dgm:pt>
    <dgm:pt modelId="{17CA01AA-E907-4FE5-9B8D-633C3A04F1D5}" type="parTrans" cxnId="{4C0F56A9-839A-4464-9F38-072C1B3EAF30}">
      <dgm:prSet/>
      <dgm:spPr/>
      <dgm:t>
        <a:bodyPr/>
        <a:lstStyle/>
        <a:p>
          <a:endParaRPr lang="en-SG"/>
        </a:p>
      </dgm:t>
    </dgm:pt>
    <dgm:pt modelId="{1F64D56D-C28D-4580-9A0A-7D631A58A42D}" type="sibTrans" cxnId="{4C0F56A9-839A-4464-9F38-072C1B3EAF30}">
      <dgm:prSet/>
      <dgm:spPr/>
      <dgm:t>
        <a:bodyPr/>
        <a:lstStyle/>
        <a:p>
          <a:endParaRPr lang="en-SG"/>
        </a:p>
      </dgm:t>
    </dgm:pt>
    <dgm:pt modelId="{5A3A0DB2-4818-46B0-93AB-2BC94FEFC1DB}" type="pres">
      <dgm:prSet presAssocID="{84E3548B-EBF0-4067-8E13-F102CD4FA9F5}" presName="Name0" presStyleCnt="0">
        <dgm:presLayoutVars>
          <dgm:dir/>
          <dgm:resizeHandles val="exact"/>
        </dgm:presLayoutVars>
      </dgm:prSet>
      <dgm:spPr/>
    </dgm:pt>
    <dgm:pt modelId="{2B12746B-F53B-4834-8195-72D3865F7CC4}" type="pres">
      <dgm:prSet presAssocID="{84E3548B-EBF0-4067-8E13-F102CD4FA9F5}" presName="bkgdShp" presStyleLbl="alignAccFollowNode1" presStyleIdx="0" presStyleCnt="1"/>
      <dgm:spPr/>
    </dgm:pt>
    <dgm:pt modelId="{08141C17-A6FE-4A35-8FC8-BD83CB0C5DF5}" type="pres">
      <dgm:prSet presAssocID="{84E3548B-EBF0-4067-8E13-F102CD4FA9F5}" presName="linComp" presStyleCnt="0"/>
      <dgm:spPr/>
    </dgm:pt>
    <dgm:pt modelId="{F24E8CF5-C989-48ED-A465-4017E7C77B3A}" type="pres">
      <dgm:prSet presAssocID="{5A0BA22D-C82B-4ABF-B778-BD10B6F4E8D6}" presName="compNode" presStyleCnt="0"/>
      <dgm:spPr/>
    </dgm:pt>
    <dgm:pt modelId="{B97ABCDA-D04D-4632-A03F-F2A1C355F55B}" type="pres">
      <dgm:prSet presAssocID="{5A0BA22D-C82B-4ABF-B778-BD10B6F4E8D6}" presName="node" presStyleLbl="node1" presStyleIdx="0" presStyleCnt="3">
        <dgm:presLayoutVars>
          <dgm:bulletEnabled val="1"/>
        </dgm:presLayoutVars>
      </dgm:prSet>
      <dgm:spPr/>
      <dgm:t>
        <a:bodyPr/>
        <a:lstStyle/>
        <a:p>
          <a:endParaRPr lang="en-SG"/>
        </a:p>
      </dgm:t>
    </dgm:pt>
    <dgm:pt modelId="{AC980ABE-7AA1-4494-85A2-93EA1E737CC3}" type="pres">
      <dgm:prSet presAssocID="{5A0BA22D-C82B-4ABF-B778-BD10B6F4E8D6}" presName="invisiNode" presStyleLbl="node1" presStyleIdx="0" presStyleCnt="3"/>
      <dgm:spPr/>
    </dgm:pt>
    <dgm:pt modelId="{EB1F83E6-7E91-409C-9670-4D6183D37196}" type="pres">
      <dgm:prSet presAssocID="{5A0BA22D-C82B-4ABF-B778-BD10B6F4E8D6}" presName="imagNode" presStyleLbl="fgImgPlace1" presStyleIdx="0" presStyleCnt="3"/>
      <dgm:spPr>
        <a:blipFill rotWithShape="0">
          <a:blip xmlns:r="http://schemas.openxmlformats.org/officeDocument/2006/relationships" r:embed="rId1"/>
          <a:stretch>
            <a:fillRect/>
          </a:stretch>
        </a:blipFill>
      </dgm:spPr>
    </dgm:pt>
    <dgm:pt modelId="{17579578-88DE-4815-BAA2-9200FB57BC46}" type="pres">
      <dgm:prSet presAssocID="{3B9AA6AE-D4E8-4541-B1D3-223353F83E83}" presName="sibTrans" presStyleLbl="sibTrans2D1" presStyleIdx="0" presStyleCnt="0"/>
      <dgm:spPr/>
      <dgm:t>
        <a:bodyPr/>
        <a:lstStyle/>
        <a:p>
          <a:endParaRPr lang="en-SG"/>
        </a:p>
      </dgm:t>
    </dgm:pt>
    <dgm:pt modelId="{1373BDEB-95F8-47F2-A382-CE8436C5602C}" type="pres">
      <dgm:prSet presAssocID="{193CB3B4-0A0A-4C4E-9478-C13BD8CE9C2E}" presName="compNode" presStyleCnt="0"/>
      <dgm:spPr/>
    </dgm:pt>
    <dgm:pt modelId="{18DF60DE-83D9-42A3-9860-A82309328FA3}" type="pres">
      <dgm:prSet presAssocID="{193CB3B4-0A0A-4C4E-9478-C13BD8CE9C2E}" presName="node" presStyleLbl="node1" presStyleIdx="1" presStyleCnt="3">
        <dgm:presLayoutVars>
          <dgm:bulletEnabled val="1"/>
        </dgm:presLayoutVars>
      </dgm:prSet>
      <dgm:spPr/>
      <dgm:t>
        <a:bodyPr/>
        <a:lstStyle/>
        <a:p>
          <a:endParaRPr lang="en-SG"/>
        </a:p>
      </dgm:t>
    </dgm:pt>
    <dgm:pt modelId="{2622A83A-21C3-41C3-A6FB-10D35A4D0FF8}" type="pres">
      <dgm:prSet presAssocID="{193CB3B4-0A0A-4C4E-9478-C13BD8CE9C2E}" presName="invisiNode" presStyleLbl="node1" presStyleIdx="1" presStyleCnt="3"/>
      <dgm:spPr/>
    </dgm:pt>
    <dgm:pt modelId="{8829015B-B720-4CDD-AE5C-C2BFE3CEB2F3}" type="pres">
      <dgm:prSet presAssocID="{193CB3B4-0A0A-4C4E-9478-C13BD8CE9C2E}" presName="imagNode" presStyleLbl="fgImgPlace1" presStyleIdx="1" presStyleCnt="3"/>
      <dgm:spPr>
        <a:blipFill rotWithShape="0">
          <a:blip xmlns:r="http://schemas.openxmlformats.org/officeDocument/2006/relationships" r:embed="rId2"/>
          <a:stretch>
            <a:fillRect/>
          </a:stretch>
        </a:blipFill>
      </dgm:spPr>
    </dgm:pt>
    <dgm:pt modelId="{F4064974-A7F5-4899-8F25-0A394C2FE875}" type="pres">
      <dgm:prSet presAssocID="{100FD482-ADAB-4453-A0C2-F031CB66719E}" presName="sibTrans" presStyleLbl="sibTrans2D1" presStyleIdx="0" presStyleCnt="0"/>
      <dgm:spPr/>
      <dgm:t>
        <a:bodyPr/>
        <a:lstStyle/>
        <a:p>
          <a:endParaRPr lang="en-SG"/>
        </a:p>
      </dgm:t>
    </dgm:pt>
    <dgm:pt modelId="{509AAAC5-BEB9-424E-97A8-A5E6593F6863}" type="pres">
      <dgm:prSet presAssocID="{F5794B71-31C9-4AF6-8625-5ED3F4AB972A}" presName="compNode" presStyleCnt="0"/>
      <dgm:spPr/>
    </dgm:pt>
    <dgm:pt modelId="{A576A363-3F90-431A-BCD3-E56B10DE32E0}" type="pres">
      <dgm:prSet presAssocID="{F5794B71-31C9-4AF6-8625-5ED3F4AB972A}" presName="node" presStyleLbl="node1" presStyleIdx="2" presStyleCnt="3">
        <dgm:presLayoutVars>
          <dgm:bulletEnabled val="1"/>
        </dgm:presLayoutVars>
      </dgm:prSet>
      <dgm:spPr/>
      <dgm:t>
        <a:bodyPr/>
        <a:lstStyle/>
        <a:p>
          <a:endParaRPr lang="en-SG"/>
        </a:p>
      </dgm:t>
    </dgm:pt>
    <dgm:pt modelId="{71C28F79-E953-4A7E-9212-1D4778C1CCF1}" type="pres">
      <dgm:prSet presAssocID="{F5794B71-31C9-4AF6-8625-5ED3F4AB972A}" presName="invisiNode" presStyleLbl="node1" presStyleIdx="2" presStyleCnt="3"/>
      <dgm:spPr/>
    </dgm:pt>
    <dgm:pt modelId="{7DBF8A57-E4B5-4F99-8D45-04B5DA85E3BD}" type="pres">
      <dgm:prSet presAssocID="{F5794B71-31C9-4AF6-8625-5ED3F4AB972A}" presName="imagNode" presStyleLbl="fgImgPlace1" presStyleIdx="2" presStyleCnt="3"/>
      <dgm:spPr>
        <a:blipFill rotWithShape="0">
          <a:blip xmlns:r="http://schemas.openxmlformats.org/officeDocument/2006/relationships" r:embed="rId3"/>
          <a:stretch>
            <a:fillRect/>
          </a:stretch>
        </a:blipFill>
      </dgm:spPr>
    </dgm:pt>
  </dgm:ptLst>
  <dgm:cxnLst>
    <dgm:cxn modelId="{75FD05A3-E778-4AA6-89AB-214374178059}" srcId="{84E3548B-EBF0-4067-8E13-F102CD4FA9F5}" destId="{5A0BA22D-C82B-4ABF-B778-BD10B6F4E8D6}" srcOrd="0" destOrd="0" parTransId="{9F9A035D-78E2-4940-9A74-877FE6506BF3}" sibTransId="{3B9AA6AE-D4E8-4541-B1D3-223353F83E83}"/>
    <dgm:cxn modelId="{DC30A81C-762E-4A38-8593-4521254DB998}" type="presOf" srcId="{5A0BA22D-C82B-4ABF-B778-BD10B6F4E8D6}" destId="{B97ABCDA-D04D-4632-A03F-F2A1C355F55B}" srcOrd="0" destOrd="0" presId="urn:microsoft.com/office/officeart/2005/8/layout/pList2"/>
    <dgm:cxn modelId="{74D73476-1621-450E-BE8D-68342D484B66}" type="presOf" srcId="{F5794B71-31C9-4AF6-8625-5ED3F4AB972A}" destId="{A576A363-3F90-431A-BCD3-E56B10DE32E0}" srcOrd="0" destOrd="0" presId="urn:microsoft.com/office/officeart/2005/8/layout/pList2"/>
    <dgm:cxn modelId="{CDDFCBCC-2093-437F-AC2D-9955725A01CF}" srcId="{84E3548B-EBF0-4067-8E13-F102CD4FA9F5}" destId="{193CB3B4-0A0A-4C4E-9478-C13BD8CE9C2E}" srcOrd="1" destOrd="0" parTransId="{38E3CC40-A7D1-4347-991A-23359E2520AC}" sibTransId="{100FD482-ADAB-4453-A0C2-F031CB66719E}"/>
    <dgm:cxn modelId="{FEABA1D3-9879-4471-A362-5286EAFDD503}" type="presOf" srcId="{3B9AA6AE-D4E8-4541-B1D3-223353F83E83}" destId="{17579578-88DE-4815-BAA2-9200FB57BC46}" srcOrd="0" destOrd="0" presId="urn:microsoft.com/office/officeart/2005/8/layout/pList2"/>
    <dgm:cxn modelId="{73867D3F-F5E7-495D-914A-2FEA08442CA3}" type="presOf" srcId="{84E3548B-EBF0-4067-8E13-F102CD4FA9F5}" destId="{5A3A0DB2-4818-46B0-93AB-2BC94FEFC1DB}" srcOrd="0" destOrd="0" presId="urn:microsoft.com/office/officeart/2005/8/layout/pList2"/>
    <dgm:cxn modelId="{4C0F56A9-839A-4464-9F38-072C1B3EAF30}" srcId="{84E3548B-EBF0-4067-8E13-F102CD4FA9F5}" destId="{F5794B71-31C9-4AF6-8625-5ED3F4AB972A}" srcOrd="2" destOrd="0" parTransId="{17CA01AA-E907-4FE5-9B8D-633C3A04F1D5}" sibTransId="{1F64D56D-C28D-4580-9A0A-7D631A58A42D}"/>
    <dgm:cxn modelId="{615E0C7F-A5FE-4636-938A-1847C24740A9}" type="presOf" srcId="{193CB3B4-0A0A-4C4E-9478-C13BD8CE9C2E}" destId="{18DF60DE-83D9-42A3-9860-A82309328FA3}" srcOrd="0" destOrd="0" presId="urn:microsoft.com/office/officeart/2005/8/layout/pList2"/>
    <dgm:cxn modelId="{C102FA9E-AB3B-49ED-B1D9-17A57E658F49}" type="presOf" srcId="{100FD482-ADAB-4453-A0C2-F031CB66719E}" destId="{F4064974-A7F5-4899-8F25-0A394C2FE875}" srcOrd="0" destOrd="0" presId="urn:microsoft.com/office/officeart/2005/8/layout/pList2"/>
    <dgm:cxn modelId="{CF841099-F0DB-4FD8-9912-3D0BCF62889E}" type="presParOf" srcId="{5A3A0DB2-4818-46B0-93AB-2BC94FEFC1DB}" destId="{2B12746B-F53B-4834-8195-72D3865F7CC4}" srcOrd="0" destOrd="0" presId="urn:microsoft.com/office/officeart/2005/8/layout/pList2"/>
    <dgm:cxn modelId="{46E140E4-B079-4CF6-A0BD-5DD4CDD81ED9}" type="presParOf" srcId="{5A3A0DB2-4818-46B0-93AB-2BC94FEFC1DB}" destId="{08141C17-A6FE-4A35-8FC8-BD83CB0C5DF5}" srcOrd="1" destOrd="0" presId="urn:microsoft.com/office/officeart/2005/8/layout/pList2"/>
    <dgm:cxn modelId="{0FC4AED7-D8A6-4F12-A2EB-A382EF719243}" type="presParOf" srcId="{08141C17-A6FE-4A35-8FC8-BD83CB0C5DF5}" destId="{F24E8CF5-C989-48ED-A465-4017E7C77B3A}" srcOrd="0" destOrd="0" presId="urn:microsoft.com/office/officeart/2005/8/layout/pList2"/>
    <dgm:cxn modelId="{E035F2A6-9A21-4FCC-AA48-962303A469BE}" type="presParOf" srcId="{F24E8CF5-C989-48ED-A465-4017E7C77B3A}" destId="{B97ABCDA-D04D-4632-A03F-F2A1C355F55B}" srcOrd="0" destOrd="0" presId="urn:microsoft.com/office/officeart/2005/8/layout/pList2"/>
    <dgm:cxn modelId="{F7C44304-634B-4B3E-B7C3-0CE783EDE366}" type="presParOf" srcId="{F24E8CF5-C989-48ED-A465-4017E7C77B3A}" destId="{AC980ABE-7AA1-4494-85A2-93EA1E737CC3}" srcOrd="1" destOrd="0" presId="urn:microsoft.com/office/officeart/2005/8/layout/pList2"/>
    <dgm:cxn modelId="{6BA80792-3293-4DBF-9EA4-A0C34C545D07}" type="presParOf" srcId="{F24E8CF5-C989-48ED-A465-4017E7C77B3A}" destId="{EB1F83E6-7E91-409C-9670-4D6183D37196}" srcOrd="2" destOrd="0" presId="urn:microsoft.com/office/officeart/2005/8/layout/pList2"/>
    <dgm:cxn modelId="{7B8B1F53-275B-4857-84E2-C5F359BADF85}" type="presParOf" srcId="{08141C17-A6FE-4A35-8FC8-BD83CB0C5DF5}" destId="{17579578-88DE-4815-BAA2-9200FB57BC46}" srcOrd="1" destOrd="0" presId="urn:microsoft.com/office/officeart/2005/8/layout/pList2"/>
    <dgm:cxn modelId="{7CFADE28-301F-4930-A458-9F02A772B7CE}" type="presParOf" srcId="{08141C17-A6FE-4A35-8FC8-BD83CB0C5DF5}" destId="{1373BDEB-95F8-47F2-A382-CE8436C5602C}" srcOrd="2" destOrd="0" presId="urn:microsoft.com/office/officeart/2005/8/layout/pList2"/>
    <dgm:cxn modelId="{CCA8F279-1C09-498F-B73E-F63DEF3BFE4A}" type="presParOf" srcId="{1373BDEB-95F8-47F2-A382-CE8436C5602C}" destId="{18DF60DE-83D9-42A3-9860-A82309328FA3}" srcOrd="0" destOrd="0" presId="urn:microsoft.com/office/officeart/2005/8/layout/pList2"/>
    <dgm:cxn modelId="{1033F551-6D58-4525-A92F-0084BF219C7A}" type="presParOf" srcId="{1373BDEB-95F8-47F2-A382-CE8436C5602C}" destId="{2622A83A-21C3-41C3-A6FB-10D35A4D0FF8}" srcOrd="1" destOrd="0" presId="urn:microsoft.com/office/officeart/2005/8/layout/pList2"/>
    <dgm:cxn modelId="{EAE77B8C-7980-45B7-8D13-575A87E1F781}" type="presParOf" srcId="{1373BDEB-95F8-47F2-A382-CE8436C5602C}" destId="{8829015B-B720-4CDD-AE5C-C2BFE3CEB2F3}" srcOrd="2" destOrd="0" presId="urn:microsoft.com/office/officeart/2005/8/layout/pList2"/>
    <dgm:cxn modelId="{08283B7A-4E42-4236-B6E7-44F1918F1C51}" type="presParOf" srcId="{08141C17-A6FE-4A35-8FC8-BD83CB0C5DF5}" destId="{F4064974-A7F5-4899-8F25-0A394C2FE875}" srcOrd="3" destOrd="0" presId="urn:microsoft.com/office/officeart/2005/8/layout/pList2"/>
    <dgm:cxn modelId="{A4C2A759-4671-4EEF-8C4E-918914ECCC43}" type="presParOf" srcId="{08141C17-A6FE-4A35-8FC8-BD83CB0C5DF5}" destId="{509AAAC5-BEB9-424E-97A8-A5E6593F6863}" srcOrd="4" destOrd="0" presId="urn:microsoft.com/office/officeart/2005/8/layout/pList2"/>
    <dgm:cxn modelId="{380203C1-4DA3-45E8-9341-57205F00EBAC}" type="presParOf" srcId="{509AAAC5-BEB9-424E-97A8-A5E6593F6863}" destId="{A576A363-3F90-431A-BCD3-E56B10DE32E0}" srcOrd="0" destOrd="0" presId="urn:microsoft.com/office/officeart/2005/8/layout/pList2"/>
    <dgm:cxn modelId="{7670FB7D-D6C4-45D7-A0B0-FD4B0CE593C8}" type="presParOf" srcId="{509AAAC5-BEB9-424E-97A8-A5E6593F6863}" destId="{71C28F79-E953-4A7E-9212-1D4778C1CCF1}" srcOrd="1" destOrd="0" presId="urn:microsoft.com/office/officeart/2005/8/layout/pList2"/>
    <dgm:cxn modelId="{580C8E6E-65C2-4352-A89A-E0F6B57CC2F2}" type="presParOf" srcId="{509AAAC5-BEB9-424E-97A8-A5E6593F6863}" destId="{7DBF8A57-E4B5-4F99-8D45-04B5DA85E3BD}" srcOrd="2" destOrd="0" presId="urn:microsoft.com/office/officeart/2005/8/layout/pList2"/>
  </dgm:cxnLst>
  <dgm:bg/>
  <dgm:whole/>
</dgm:dataModel>
</file>

<file path=ppt/diagrams/data4.xml><?xml version="1.0" encoding="utf-8"?>
<dgm:dataModel xmlns:dgm="http://schemas.openxmlformats.org/drawingml/2006/diagram" xmlns:a="http://schemas.openxmlformats.org/drawingml/2006/main">
  <dgm:ptLst>
    <dgm:pt modelId="{160D6231-431E-4ACE-955B-6B2814A03592}" type="doc">
      <dgm:prSet loTypeId="urn:microsoft.com/office/officeart/2005/8/layout/vList3" loCatId="list" qsTypeId="urn:microsoft.com/office/officeart/2005/8/quickstyle/simple1" qsCatId="simple" csTypeId="urn:microsoft.com/office/officeart/2005/8/colors/accent2_5" csCatId="accent2" phldr="1"/>
      <dgm:spPr/>
    </dgm:pt>
    <dgm:pt modelId="{1D8F10FC-20F0-4B13-B006-C1609ED721DC}">
      <dgm:prSet phldrT="[Text]"/>
      <dgm:spPr/>
      <dgm:t>
        <a:bodyPr/>
        <a:lstStyle/>
        <a:p>
          <a:r>
            <a:rPr lang="en-US" dirty="0" smtClean="0"/>
            <a:t>Lack of support from non-indigenous communities, from non-indigenous people who care about indigenous cultures and people.</a:t>
          </a:r>
          <a:endParaRPr lang="en-SG" dirty="0"/>
        </a:p>
      </dgm:t>
    </dgm:pt>
    <dgm:pt modelId="{EFC2C248-2FB0-4934-A9A7-4BE354EE6EEF}" type="parTrans" cxnId="{5D9F6748-829E-4FDF-98F5-033F72FC55BB}">
      <dgm:prSet/>
      <dgm:spPr/>
      <dgm:t>
        <a:bodyPr/>
        <a:lstStyle/>
        <a:p>
          <a:endParaRPr lang="en-SG"/>
        </a:p>
      </dgm:t>
    </dgm:pt>
    <dgm:pt modelId="{04E74B48-9B20-4C36-8F8F-12D36D8CC8F8}" type="sibTrans" cxnId="{5D9F6748-829E-4FDF-98F5-033F72FC55BB}">
      <dgm:prSet/>
      <dgm:spPr/>
      <dgm:t>
        <a:bodyPr/>
        <a:lstStyle/>
        <a:p>
          <a:endParaRPr lang="en-SG"/>
        </a:p>
      </dgm:t>
    </dgm:pt>
    <dgm:pt modelId="{1CA0DDD2-32FF-4337-9108-D3EBB49DC000}">
      <dgm:prSet phldrT="[Text]"/>
      <dgm:spPr/>
      <dgm:t>
        <a:bodyPr/>
        <a:lstStyle/>
        <a:p>
          <a:r>
            <a:rPr lang="en-US" dirty="0" smtClean="0"/>
            <a:t>Funding is lacking, which is necessary in order to provide expert legal representation for mistreated indigenous people. </a:t>
          </a:r>
        </a:p>
      </dgm:t>
    </dgm:pt>
    <dgm:pt modelId="{E99E31EA-4673-44E5-BDE3-37151449AC58}" type="parTrans" cxnId="{ED80DEB0-221D-4E95-9746-FA0E6DB2394B}">
      <dgm:prSet/>
      <dgm:spPr/>
      <dgm:t>
        <a:bodyPr/>
        <a:lstStyle/>
        <a:p>
          <a:endParaRPr lang="en-SG"/>
        </a:p>
      </dgm:t>
    </dgm:pt>
    <dgm:pt modelId="{B6091B49-6E6C-494B-97B4-FB48D19CAB66}" type="sibTrans" cxnId="{ED80DEB0-221D-4E95-9746-FA0E6DB2394B}">
      <dgm:prSet/>
      <dgm:spPr/>
      <dgm:t>
        <a:bodyPr/>
        <a:lstStyle/>
        <a:p>
          <a:endParaRPr lang="en-SG"/>
        </a:p>
      </dgm:t>
    </dgm:pt>
    <dgm:pt modelId="{CFFEC84E-6BCB-451A-B915-921B78752E7A}" type="pres">
      <dgm:prSet presAssocID="{160D6231-431E-4ACE-955B-6B2814A03592}" presName="linearFlow" presStyleCnt="0">
        <dgm:presLayoutVars>
          <dgm:dir/>
          <dgm:resizeHandles val="exact"/>
        </dgm:presLayoutVars>
      </dgm:prSet>
      <dgm:spPr/>
    </dgm:pt>
    <dgm:pt modelId="{8479D10F-5261-4AE0-9E75-5178B305F5D6}" type="pres">
      <dgm:prSet presAssocID="{1D8F10FC-20F0-4B13-B006-C1609ED721DC}" presName="composite" presStyleCnt="0"/>
      <dgm:spPr/>
    </dgm:pt>
    <dgm:pt modelId="{A45C9E2F-292E-42BD-A395-9816271E3268}" type="pres">
      <dgm:prSet presAssocID="{1D8F10FC-20F0-4B13-B006-C1609ED721DC}" presName="imgShp" presStyleLbl="fgImgPlace1" presStyleIdx="0" presStyleCnt="2"/>
      <dgm:spPr>
        <a:blipFill rotWithShape="0">
          <a:blip xmlns:r="http://schemas.openxmlformats.org/officeDocument/2006/relationships" r:embed="rId1"/>
          <a:stretch>
            <a:fillRect/>
          </a:stretch>
        </a:blipFill>
      </dgm:spPr>
    </dgm:pt>
    <dgm:pt modelId="{F52FA9C0-F227-493D-A0BB-4C2B55E2CD04}" type="pres">
      <dgm:prSet presAssocID="{1D8F10FC-20F0-4B13-B006-C1609ED721DC}" presName="txShp" presStyleLbl="node1" presStyleIdx="0" presStyleCnt="2">
        <dgm:presLayoutVars>
          <dgm:bulletEnabled val="1"/>
        </dgm:presLayoutVars>
      </dgm:prSet>
      <dgm:spPr/>
      <dgm:t>
        <a:bodyPr/>
        <a:lstStyle/>
        <a:p>
          <a:endParaRPr lang="en-SG"/>
        </a:p>
      </dgm:t>
    </dgm:pt>
    <dgm:pt modelId="{DDA05D1C-A5F7-4105-9F9A-AD4A6A08A78E}" type="pres">
      <dgm:prSet presAssocID="{04E74B48-9B20-4C36-8F8F-12D36D8CC8F8}" presName="spacing" presStyleCnt="0"/>
      <dgm:spPr/>
    </dgm:pt>
    <dgm:pt modelId="{2E2E1182-5C26-4B0F-BD88-923CAC082628}" type="pres">
      <dgm:prSet presAssocID="{1CA0DDD2-32FF-4337-9108-D3EBB49DC000}" presName="composite" presStyleCnt="0"/>
      <dgm:spPr/>
    </dgm:pt>
    <dgm:pt modelId="{8AA11AA8-3BEF-4266-BD14-A406F524C09A}" type="pres">
      <dgm:prSet presAssocID="{1CA0DDD2-32FF-4337-9108-D3EBB49DC000}" presName="imgShp" presStyleLbl="fgImgPlace1" presStyleIdx="1" presStyleCnt="2"/>
      <dgm:spPr>
        <a:blipFill rotWithShape="0">
          <a:blip xmlns:r="http://schemas.openxmlformats.org/officeDocument/2006/relationships" r:embed="rId2"/>
          <a:stretch>
            <a:fillRect/>
          </a:stretch>
        </a:blipFill>
      </dgm:spPr>
    </dgm:pt>
    <dgm:pt modelId="{18D51A4E-5D3A-4503-B98A-BD1EE4D77F0D}" type="pres">
      <dgm:prSet presAssocID="{1CA0DDD2-32FF-4337-9108-D3EBB49DC000}" presName="txShp" presStyleLbl="node1" presStyleIdx="1" presStyleCnt="2">
        <dgm:presLayoutVars>
          <dgm:bulletEnabled val="1"/>
        </dgm:presLayoutVars>
      </dgm:prSet>
      <dgm:spPr/>
      <dgm:t>
        <a:bodyPr/>
        <a:lstStyle/>
        <a:p>
          <a:endParaRPr lang="en-SG"/>
        </a:p>
      </dgm:t>
    </dgm:pt>
  </dgm:ptLst>
  <dgm:cxnLst>
    <dgm:cxn modelId="{718612B6-F7C0-4CAC-B0DC-89B19E8CEF19}" type="presOf" srcId="{1CA0DDD2-32FF-4337-9108-D3EBB49DC000}" destId="{18D51A4E-5D3A-4503-B98A-BD1EE4D77F0D}" srcOrd="0" destOrd="0" presId="urn:microsoft.com/office/officeart/2005/8/layout/vList3"/>
    <dgm:cxn modelId="{580C5DC0-19B2-467D-B5ED-5084792D7CAF}" type="presOf" srcId="{160D6231-431E-4ACE-955B-6B2814A03592}" destId="{CFFEC84E-6BCB-451A-B915-921B78752E7A}" srcOrd="0" destOrd="0" presId="urn:microsoft.com/office/officeart/2005/8/layout/vList3"/>
    <dgm:cxn modelId="{105336DA-3465-4D6D-9E4A-9F0D6FA88CA0}" type="presOf" srcId="{1D8F10FC-20F0-4B13-B006-C1609ED721DC}" destId="{F52FA9C0-F227-493D-A0BB-4C2B55E2CD04}" srcOrd="0" destOrd="0" presId="urn:microsoft.com/office/officeart/2005/8/layout/vList3"/>
    <dgm:cxn modelId="{ED80DEB0-221D-4E95-9746-FA0E6DB2394B}" srcId="{160D6231-431E-4ACE-955B-6B2814A03592}" destId="{1CA0DDD2-32FF-4337-9108-D3EBB49DC000}" srcOrd="1" destOrd="0" parTransId="{E99E31EA-4673-44E5-BDE3-37151449AC58}" sibTransId="{B6091B49-6E6C-494B-97B4-FB48D19CAB66}"/>
    <dgm:cxn modelId="{5D9F6748-829E-4FDF-98F5-033F72FC55BB}" srcId="{160D6231-431E-4ACE-955B-6B2814A03592}" destId="{1D8F10FC-20F0-4B13-B006-C1609ED721DC}" srcOrd="0" destOrd="0" parTransId="{EFC2C248-2FB0-4934-A9A7-4BE354EE6EEF}" sibTransId="{04E74B48-9B20-4C36-8F8F-12D36D8CC8F8}"/>
    <dgm:cxn modelId="{9B0782D7-90A6-495B-BABF-E8F9986031DC}" type="presParOf" srcId="{CFFEC84E-6BCB-451A-B915-921B78752E7A}" destId="{8479D10F-5261-4AE0-9E75-5178B305F5D6}" srcOrd="0" destOrd="0" presId="urn:microsoft.com/office/officeart/2005/8/layout/vList3"/>
    <dgm:cxn modelId="{F2DB5ADC-B8A3-49BE-B7F7-495CABAF5DB4}" type="presParOf" srcId="{8479D10F-5261-4AE0-9E75-5178B305F5D6}" destId="{A45C9E2F-292E-42BD-A395-9816271E3268}" srcOrd="0" destOrd="0" presId="urn:microsoft.com/office/officeart/2005/8/layout/vList3"/>
    <dgm:cxn modelId="{A3DD06A3-C175-4CB6-9294-0D09B801800F}" type="presParOf" srcId="{8479D10F-5261-4AE0-9E75-5178B305F5D6}" destId="{F52FA9C0-F227-493D-A0BB-4C2B55E2CD04}" srcOrd="1" destOrd="0" presId="urn:microsoft.com/office/officeart/2005/8/layout/vList3"/>
    <dgm:cxn modelId="{7BE723DE-FCD8-4139-9530-C29BE45BB1C0}" type="presParOf" srcId="{CFFEC84E-6BCB-451A-B915-921B78752E7A}" destId="{DDA05D1C-A5F7-4105-9F9A-AD4A6A08A78E}" srcOrd="1" destOrd="0" presId="urn:microsoft.com/office/officeart/2005/8/layout/vList3"/>
    <dgm:cxn modelId="{DADF304C-1203-4BD3-ABF9-4B1D75433EDD}" type="presParOf" srcId="{CFFEC84E-6BCB-451A-B915-921B78752E7A}" destId="{2E2E1182-5C26-4B0F-BD88-923CAC082628}" srcOrd="2" destOrd="0" presId="urn:microsoft.com/office/officeart/2005/8/layout/vList3"/>
    <dgm:cxn modelId="{65FC26F8-02B1-4D42-AE5D-211F68D3181E}" type="presParOf" srcId="{2E2E1182-5C26-4B0F-BD88-923CAC082628}" destId="{8AA11AA8-3BEF-4266-BD14-A406F524C09A}" srcOrd="0" destOrd="0" presId="urn:microsoft.com/office/officeart/2005/8/layout/vList3"/>
    <dgm:cxn modelId="{14AC7227-6979-45B0-9484-74835C3AA2C1}" type="presParOf" srcId="{2E2E1182-5C26-4B0F-BD88-923CAC082628}" destId="{18D51A4E-5D3A-4503-B98A-BD1EE4D77F0D}" srcOrd="1" destOrd="0" presId="urn:microsoft.com/office/officeart/2005/8/layout/vList3"/>
  </dgm:cxnLst>
  <dgm:bg/>
  <dgm:whole/>
</dgm:dataModel>
</file>

<file path=ppt/diagrams/data5.xml><?xml version="1.0" encoding="utf-8"?>
<dgm:dataModel xmlns:dgm="http://schemas.openxmlformats.org/drawingml/2006/diagram" xmlns:a="http://schemas.openxmlformats.org/drawingml/2006/main">
  <dgm:ptLst>
    <dgm:pt modelId="{9C96BBAD-779E-4633-B977-D8E07FE12A6F}" type="doc">
      <dgm:prSet loTypeId="urn:microsoft.com/office/officeart/2005/8/layout/vList3" loCatId="list" qsTypeId="urn:microsoft.com/office/officeart/2005/8/quickstyle/simple1" qsCatId="simple" csTypeId="urn:microsoft.com/office/officeart/2005/8/colors/accent2_5" csCatId="accent2" phldr="1"/>
      <dgm:spPr/>
    </dgm:pt>
    <dgm:pt modelId="{41C888FC-71C0-4FE3-9D0D-524D39DC093B}">
      <dgm:prSet phldrT="[Text]"/>
      <dgm:spPr/>
      <dgm:t>
        <a:bodyPr/>
        <a:lstStyle/>
        <a:p>
          <a:r>
            <a:rPr lang="en-SG" dirty="0" smtClean="0"/>
            <a:t>...</a:t>
          </a:r>
          <a:r>
            <a:rPr lang="en-SG" b="1" dirty="0" smtClean="0"/>
            <a:t>15 </a:t>
          </a:r>
          <a:r>
            <a:rPr lang="en-SG" dirty="0" smtClean="0"/>
            <a:t>different languages represented... </a:t>
          </a:r>
          <a:endParaRPr lang="en-SG" dirty="0"/>
        </a:p>
      </dgm:t>
    </dgm:pt>
    <dgm:pt modelId="{D6BB0CE2-7725-4227-BC4C-A022296C0C0F}" type="parTrans" cxnId="{9709B718-3A80-475F-9AF4-8FB75D0381E2}">
      <dgm:prSet/>
      <dgm:spPr/>
      <dgm:t>
        <a:bodyPr/>
        <a:lstStyle/>
        <a:p>
          <a:endParaRPr lang="en-SG"/>
        </a:p>
      </dgm:t>
    </dgm:pt>
    <dgm:pt modelId="{FCA54A8F-390E-4C70-B571-06430CF68859}" type="sibTrans" cxnId="{9709B718-3A80-475F-9AF4-8FB75D0381E2}">
      <dgm:prSet/>
      <dgm:spPr/>
      <dgm:t>
        <a:bodyPr/>
        <a:lstStyle/>
        <a:p>
          <a:endParaRPr lang="en-SG"/>
        </a:p>
      </dgm:t>
    </dgm:pt>
    <dgm:pt modelId="{59A7E899-B905-4DE9-8ADB-2B147C0ABED9}">
      <dgm:prSet phldrT="[Text]"/>
      <dgm:spPr/>
      <dgm:t>
        <a:bodyPr/>
        <a:lstStyle/>
        <a:p>
          <a:r>
            <a:rPr lang="en-SG" dirty="0" smtClean="0"/>
            <a:t>...Over </a:t>
          </a:r>
          <a:r>
            <a:rPr lang="en-SG" b="1" dirty="0" smtClean="0"/>
            <a:t>One Million </a:t>
          </a:r>
          <a:r>
            <a:rPr lang="en-SG" dirty="0" smtClean="0"/>
            <a:t>Listeners...</a:t>
          </a:r>
          <a:endParaRPr lang="en-SG" dirty="0"/>
        </a:p>
      </dgm:t>
    </dgm:pt>
    <dgm:pt modelId="{38C60C53-3860-4DFC-ADA5-CC3AD9F3555C}" type="sibTrans" cxnId="{7AD6AC60-0F9A-4410-BA2E-9AFAF8D416D2}">
      <dgm:prSet/>
      <dgm:spPr/>
      <dgm:t>
        <a:bodyPr/>
        <a:lstStyle/>
        <a:p>
          <a:endParaRPr lang="en-SG"/>
        </a:p>
      </dgm:t>
    </dgm:pt>
    <dgm:pt modelId="{6611C9E3-D7D1-4413-9D38-C21A79720F2C}" type="parTrans" cxnId="{7AD6AC60-0F9A-4410-BA2E-9AFAF8D416D2}">
      <dgm:prSet/>
      <dgm:spPr/>
      <dgm:t>
        <a:bodyPr/>
        <a:lstStyle/>
        <a:p>
          <a:endParaRPr lang="en-SG"/>
        </a:p>
      </dgm:t>
    </dgm:pt>
    <dgm:pt modelId="{02AF4E19-3CB5-4509-B186-0D6DF424CA22}">
      <dgm:prSet/>
      <dgm:spPr/>
      <dgm:t>
        <a:bodyPr/>
        <a:lstStyle/>
        <a:p>
          <a:r>
            <a:rPr lang="en-SG" dirty="0" smtClean="0"/>
            <a:t>...More than </a:t>
          </a:r>
          <a:r>
            <a:rPr lang="en-SG" b="1" dirty="0" smtClean="0"/>
            <a:t>1800 </a:t>
          </a:r>
          <a:r>
            <a:rPr lang="en-SG" dirty="0" smtClean="0"/>
            <a:t>volunteers... </a:t>
          </a:r>
          <a:endParaRPr lang="en-SG" dirty="0"/>
        </a:p>
      </dgm:t>
    </dgm:pt>
    <dgm:pt modelId="{B228C884-D3E2-4E79-A7DD-C3C970BD68F8}" type="sibTrans" cxnId="{720DA1FA-B1A7-45EA-9FB2-E080F04C3711}">
      <dgm:prSet/>
      <dgm:spPr/>
      <dgm:t>
        <a:bodyPr/>
        <a:lstStyle/>
        <a:p>
          <a:endParaRPr lang="en-SG"/>
        </a:p>
      </dgm:t>
    </dgm:pt>
    <dgm:pt modelId="{57795F4C-E62B-456F-A046-7311C2981789}" type="parTrans" cxnId="{720DA1FA-B1A7-45EA-9FB2-E080F04C3711}">
      <dgm:prSet/>
      <dgm:spPr/>
      <dgm:t>
        <a:bodyPr/>
        <a:lstStyle/>
        <a:p>
          <a:endParaRPr lang="en-SG"/>
        </a:p>
      </dgm:t>
    </dgm:pt>
    <dgm:pt modelId="{577D4CCD-E227-4AFA-8E63-CD5C7104F6AA}">
      <dgm:prSet phldrT="[Text]"/>
      <dgm:spPr/>
      <dgm:t>
        <a:bodyPr/>
        <a:lstStyle/>
        <a:p>
          <a:r>
            <a:rPr lang="en-SG" dirty="0" smtClean="0"/>
            <a:t>...</a:t>
          </a:r>
          <a:r>
            <a:rPr lang="en-SG" b="1" dirty="0" smtClean="0"/>
            <a:t>168 </a:t>
          </a:r>
          <a:r>
            <a:rPr lang="en-SG" dirty="0" smtClean="0"/>
            <a:t>radio stations... </a:t>
          </a:r>
          <a:endParaRPr lang="en-SG" dirty="0"/>
        </a:p>
      </dgm:t>
    </dgm:pt>
    <dgm:pt modelId="{2745BE8C-AE24-44AA-BD06-175685414995}" type="sibTrans" cxnId="{2BCCEE1E-D932-44E3-9FF6-9488F11494DE}">
      <dgm:prSet/>
      <dgm:spPr/>
      <dgm:t>
        <a:bodyPr/>
        <a:lstStyle/>
        <a:p>
          <a:endParaRPr lang="en-SG"/>
        </a:p>
      </dgm:t>
    </dgm:pt>
    <dgm:pt modelId="{C3855B0C-0ACD-4D6D-87E4-9A77C21003B1}" type="parTrans" cxnId="{2BCCEE1E-D932-44E3-9FF6-9488F11494DE}">
      <dgm:prSet/>
      <dgm:spPr/>
      <dgm:t>
        <a:bodyPr/>
        <a:lstStyle/>
        <a:p>
          <a:endParaRPr lang="en-SG"/>
        </a:p>
      </dgm:t>
    </dgm:pt>
    <dgm:pt modelId="{ED3FCAE5-68E3-4384-B056-0D511C7F72BD}" type="pres">
      <dgm:prSet presAssocID="{9C96BBAD-779E-4633-B977-D8E07FE12A6F}" presName="linearFlow" presStyleCnt="0">
        <dgm:presLayoutVars>
          <dgm:dir/>
          <dgm:resizeHandles val="exact"/>
        </dgm:presLayoutVars>
      </dgm:prSet>
      <dgm:spPr/>
    </dgm:pt>
    <dgm:pt modelId="{96F5B031-2FB3-4315-8AC4-5498464F61B8}" type="pres">
      <dgm:prSet presAssocID="{41C888FC-71C0-4FE3-9D0D-524D39DC093B}" presName="composite" presStyleCnt="0"/>
      <dgm:spPr/>
    </dgm:pt>
    <dgm:pt modelId="{C94536C2-03E2-46C7-B3DA-9F52CDF51830}" type="pres">
      <dgm:prSet presAssocID="{41C888FC-71C0-4FE3-9D0D-524D39DC093B}" presName="imgShp" presStyleLbl="fgImgPlace1" presStyleIdx="0" presStyleCnt="4"/>
      <dgm:spPr>
        <a:blipFill rotWithShape="0">
          <a:blip xmlns:r="http://schemas.openxmlformats.org/officeDocument/2006/relationships" r:embed="rId1"/>
          <a:stretch>
            <a:fillRect/>
          </a:stretch>
        </a:blipFill>
      </dgm:spPr>
    </dgm:pt>
    <dgm:pt modelId="{1E5938F2-C55C-4558-B660-EC181281B50D}" type="pres">
      <dgm:prSet presAssocID="{41C888FC-71C0-4FE3-9D0D-524D39DC093B}" presName="txShp" presStyleLbl="node1" presStyleIdx="0" presStyleCnt="4">
        <dgm:presLayoutVars>
          <dgm:bulletEnabled val="1"/>
        </dgm:presLayoutVars>
      </dgm:prSet>
      <dgm:spPr/>
      <dgm:t>
        <a:bodyPr/>
        <a:lstStyle/>
        <a:p>
          <a:endParaRPr lang="en-SG"/>
        </a:p>
      </dgm:t>
    </dgm:pt>
    <dgm:pt modelId="{9BC74DB2-A223-47CD-BCD2-F1B87999600F}" type="pres">
      <dgm:prSet presAssocID="{FCA54A8F-390E-4C70-B571-06430CF68859}" presName="spacing" presStyleCnt="0"/>
      <dgm:spPr/>
    </dgm:pt>
    <dgm:pt modelId="{0303F185-2BF1-4848-9D11-9682DB511BDD}" type="pres">
      <dgm:prSet presAssocID="{577D4CCD-E227-4AFA-8E63-CD5C7104F6AA}" presName="composite" presStyleCnt="0"/>
      <dgm:spPr/>
    </dgm:pt>
    <dgm:pt modelId="{91933F5F-7C38-47F3-BEC6-F6BF2F6BB928}" type="pres">
      <dgm:prSet presAssocID="{577D4CCD-E227-4AFA-8E63-CD5C7104F6AA}" presName="imgShp" presStyleLbl="fgImgPlace1" presStyleIdx="1" presStyleCnt="4"/>
      <dgm:spPr>
        <a:blipFill rotWithShape="0">
          <a:blip xmlns:r="http://schemas.openxmlformats.org/officeDocument/2006/relationships" r:embed="rId2"/>
          <a:stretch>
            <a:fillRect/>
          </a:stretch>
        </a:blipFill>
      </dgm:spPr>
    </dgm:pt>
    <dgm:pt modelId="{E8925D3A-87A4-4E2B-9D9E-687E5234ED44}" type="pres">
      <dgm:prSet presAssocID="{577D4CCD-E227-4AFA-8E63-CD5C7104F6AA}" presName="txShp" presStyleLbl="node1" presStyleIdx="1" presStyleCnt="4">
        <dgm:presLayoutVars>
          <dgm:bulletEnabled val="1"/>
        </dgm:presLayoutVars>
      </dgm:prSet>
      <dgm:spPr/>
      <dgm:t>
        <a:bodyPr/>
        <a:lstStyle/>
        <a:p>
          <a:endParaRPr lang="en-SG"/>
        </a:p>
      </dgm:t>
    </dgm:pt>
    <dgm:pt modelId="{293163C9-9CB8-4887-BE90-6F3B98B34FE5}" type="pres">
      <dgm:prSet presAssocID="{2745BE8C-AE24-44AA-BD06-175685414995}" presName="spacing" presStyleCnt="0"/>
      <dgm:spPr/>
    </dgm:pt>
    <dgm:pt modelId="{E71508E6-C356-45CA-8E9D-16B222103774}" type="pres">
      <dgm:prSet presAssocID="{02AF4E19-3CB5-4509-B186-0D6DF424CA22}" presName="composite" presStyleCnt="0"/>
      <dgm:spPr/>
    </dgm:pt>
    <dgm:pt modelId="{D5E6BAB3-E258-4E51-B07A-4D748D701F25}" type="pres">
      <dgm:prSet presAssocID="{02AF4E19-3CB5-4509-B186-0D6DF424CA22}" presName="imgShp" presStyleLbl="fgImgPlace1" presStyleIdx="2" presStyleCnt="4"/>
      <dgm:spPr>
        <a:blipFill rotWithShape="0">
          <a:blip xmlns:r="http://schemas.openxmlformats.org/officeDocument/2006/relationships" r:embed="rId3"/>
          <a:stretch>
            <a:fillRect/>
          </a:stretch>
        </a:blipFill>
      </dgm:spPr>
    </dgm:pt>
    <dgm:pt modelId="{C36DBABB-C217-4EC0-AF88-170CB3E2AC2E}" type="pres">
      <dgm:prSet presAssocID="{02AF4E19-3CB5-4509-B186-0D6DF424CA22}" presName="txShp" presStyleLbl="node1" presStyleIdx="2" presStyleCnt="4">
        <dgm:presLayoutVars>
          <dgm:bulletEnabled val="1"/>
        </dgm:presLayoutVars>
      </dgm:prSet>
      <dgm:spPr/>
      <dgm:t>
        <a:bodyPr/>
        <a:lstStyle/>
        <a:p>
          <a:endParaRPr lang="en-SG"/>
        </a:p>
      </dgm:t>
    </dgm:pt>
    <dgm:pt modelId="{380AC757-B5D5-4DB4-B186-CFE492D318E8}" type="pres">
      <dgm:prSet presAssocID="{B228C884-D3E2-4E79-A7DD-C3C970BD68F8}" presName="spacing" presStyleCnt="0"/>
      <dgm:spPr/>
    </dgm:pt>
    <dgm:pt modelId="{BA29597C-DE3F-4062-B6B1-2AD0DDED2C9A}" type="pres">
      <dgm:prSet presAssocID="{59A7E899-B905-4DE9-8ADB-2B147C0ABED9}" presName="composite" presStyleCnt="0"/>
      <dgm:spPr/>
    </dgm:pt>
    <dgm:pt modelId="{94CE8ED2-0ACE-4BF8-A489-62EB974510FA}" type="pres">
      <dgm:prSet presAssocID="{59A7E899-B905-4DE9-8ADB-2B147C0ABED9}" presName="imgShp" presStyleLbl="fgImgPlace1" presStyleIdx="3" presStyleCnt="4"/>
      <dgm:spPr>
        <a:blipFill rotWithShape="0">
          <a:blip xmlns:r="http://schemas.openxmlformats.org/officeDocument/2006/relationships" r:embed="rId4"/>
          <a:stretch>
            <a:fillRect/>
          </a:stretch>
        </a:blipFill>
      </dgm:spPr>
    </dgm:pt>
    <dgm:pt modelId="{19112D1B-6A44-4F79-B4E5-BE3E2D73AD12}" type="pres">
      <dgm:prSet presAssocID="{59A7E899-B905-4DE9-8ADB-2B147C0ABED9}" presName="txShp" presStyleLbl="node1" presStyleIdx="3" presStyleCnt="4">
        <dgm:presLayoutVars>
          <dgm:bulletEnabled val="1"/>
        </dgm:presLayoutVars>
      </dgm:prSet>
      <dgm:spPr/>
      <dgm:t>
        <a:bodyPr/>
        <a:lstStyle/>
        <a:p>
          <a:endParaRPr lang="en-SG"/>
        </a:p>
      </dgm:t>
    </dgm:pt>
  </dgm:ptLst>
  <dgm:cxnLst>
    <dgm:cxn modelId="{BB182802-3FFA-4895-A7B5-F66022B67163}" type="presOf" srcId="{9C96BBAD-779E-4633-B977-D8E07FE12A6F}" destId="{ED3FCAE5-68E3-4384-B056-0D511C7F72BD}" srcOrd="0" destOrd="0" presId="urn:microsoft.com/office/officeart/2005/8/layout/vList3"/>
    <dgm:cxn modelId="{89A2C02F-DE4B-459E-BFD2-318369F8956C}" type="presOf" srcId="{41C888FC-71C0-4FE3-9D0D-524D39DC093B}" destId="{1E5938F2-C55C-4558-B660-EC181281B50D}" srcOrd="0" destOrd="0" presId="urn:microsoft.com/office/officeart/2005/8/layout/vList3"/>
    <dgm:cxn modelId="{C451200C-28BB-41BB-AB3D-5D476FC6C9A2}" type="presOf" srcId="{02AF4E19-3CB5-4509-B186-0D6DF424CA22}" destId="{C36DBABB-C217-4EC0-AF88-170CB3E2AC2E}" srcOrd="0" destOrd="0" presId="urn:microsoft.com/office/officeart/2005/8/layout/vList3"/>
    <dgm:cxn modelId="{7AD6AC60-0F9A-4410-BA2E-9AFAF8D416D2}" srcId="{9C96BBAD-779E-4633-B977-D8E07FE12A6F}" destId="{59A7E899-B905-4DE9-8ADB-2B147C0ABED9}" srcOrd="3" destOrd="0" parTransId="{6611C9E3-D7D1-4413-9D38-C21A79720F2C}" sibTransId="{38C60C53-3860-4DFC-ADA5-CC3AD9F3555C}"/>
    <dgm:cxn modelId="{2BCCEE1E-D932-44E3-9FF6-9488F11494DE}" srcId="{9C96BBAD-779E-4633-B977-D8E07FE12A6F}" destId="{577D4CCD-E227-4AFA-8E63-CD5C7104F6AA}" srcOrd="1" destOrd="0" parTransId="{C3855B0C-0ACD-4D6D-87E4-9A77C21003B1}" sibTransId="{2745BE8C-AE24-44AA-BD06-175685414995}"/>
    <dgm:cxn modelId="{9709B718-3A80-475F-9AF4-8FB75D0381E2}" srcId="{9C96BBAD-779E-4633-B977-D8E07FE12A6F}" destId="{41C888FC-71C0-4FE3-9D0D-524D39DC093B}" srcOrd="0" destOrd="0" parTransId="{D6BB0CE2-7725-4227-BC4C-A022296C0C0F}" sibTransId="{FCA54A8F-390E-4C70-B571-06430CF68859}"/>
    <dgm:cxn modelId="{18F8E245-92A6-4EC8-9764-88A4CD2AF9EF}" type="presOf" srcId="{577D4CCD-E227-4AFA-8E63-CD5C7104F6AA}" destId="{E8925D3A-87A4-4E2B-9D9E-687E5234ED44}" srcOrd="0" destOrd="0" presId="urn:microsoft.com/office/officeart/2005/8/layout/vList3"/>
    <dgm:cxn modelId="{D15D91D1-0FD6-4F12-80F2-709C03BCCBBD}" type="presOf" srcId="{59A7E899-B905-4DE9-8ADB-2B147C0ABED9}" destId="{19112D1B-6A44-4F79-B4E5-BE3E2D73AD12}" srcOrd="0" destOrd="0" presId="urn:microsoft.com/office/officeart/2005/8/layout/vList3"/>
    <dgm:cxn modelId="{720DA1FA-B1A7-45EA-9FB2-E080F04C3711}" srcId="{9C96BBAD-779E-4633-B977-D8E07FE12A6F}" destId="{02AF4E19-3CB5-4509-B186-0D6DF424CA22}" srcOrd="2" destOrd="0" parTransId="{57795F4C-E62B-456F-A046-7311C2981789}" sibTransId="{B228C884-D3E2-4E79-A7DD-C3C970BD68F8}"/>
    <dgm:cxn modelId="{A69BFAEA-C668-4733-8915-143DD3D6D4E1}" type="presParOf" srcId="{ED3FCAE5-68E3-4384-B056-0D511C7F72BD}" destId="{96F5B031-2FB3-4315-8AC4-5498464F61B8}" srcOrd="0" destOrd="0" presId="urn:microsoft.com/office/officeart/2005/8/layout/vList3"/>
    <dgm:cxn modelId="{16D874F6-A017-4F41-8921-1F50FB0E2348}" type="presParOf" srcId="{96F5B031-2FB3-4315-8AC4-5498464F61B8}" destId="{C94536C2-03E2-46C7-B3DA-9F52CDF51830}" srcOrd="0" destOrd="0" presId="urn:microsoft.com/office/officeart/2005/8/layout/vList3"/>
    <dgm:cxn modelId="{18440AEE-1B68-4942-B1AC-39B2BAE6C366}" type="presParOf" srcId="{96F5B031-2FB3-4315-8AC4-5498464F61B8}" destId="{1E5938F2-C55C-4558-B660-EC181281B50D}" srcOrd="1" destOrd="0" presId="urn:microsoft.com/office/officeart/2005/8/layout/vList3"/>
    <dgm:cxn modelId="{7AED2DA0-B24A-44B9-B81A-0B58AABFF7A3}" type="presParOf" srcId="{ED3FCAE5-68E3-4384-B056-0D511C7F72BD}" destId="{9BC74DB2-A223-47CD-BCD2-F1B87999600F}" srcOrd="1" destOrd="0" presId="urn:microsoft.com/office/officeart/2005/8/layout/vList3"/>
    <dgm:cxn modelId="{E955E503-0C07-4F74-9601-9679596678DC}" type="presParOf" srcId="{ED3FCAE5-68E3-4384-B056-0D511C7F72BD}" destId="{0303F185-2BF1-4848-9D11-9682DB511BDD}" srcOrd="2" destOrd="0" presId="urn:microsoft.com/office/officeart/2005/8/layout/vList3"/>
    <dgm:cxn modelId="{55B8F1A9-BC7F-4F4C-94B6-19CA1A1654E6}" type="presParOf" srcId="{0303F185-2BF1-4848-9D11-9682DB511BDD}" destId="{91933F5F-7C38-47F3-BEC6-F6BF2F6BB928}" srcOrd="0" destOrd="0" presId="urn:microsoft.com/office/officeart/2005/8/layout/vList3"/>
    <dgm:cxn modelId="{B4B0B6CB-6028-462C-BF5C-8B966454E23E}" type="presParOf" srcId="{0303F185-2BF1-4848-9D11-9682DB511BDD}" destId="{E8925D3A-87A4-4E2B-9D9E-687E5234ED44}" srcOrd="1" destOrd="0" presId="urn:microsoft.com/office/officeart/2005/8/layout/vList3"/>
    <dgm:cxn modelId="{A8167EDF-F702-495E-ACC8-0D47BB1C4978}" type="presParOf" srcId="{ED3FCAE5-68E3-4384-B056-0D511C7F72BD}" destId="{293163C9-9CB8-4887-BE90-6F3B98B34FE5}" srcOrd="3" destOrd="0" presId="urn:microsoft.com/office/officeart/2005/8/layout/vList3"/>
    <dgm:cxn modelId="{E8433DF7-569F-4F2E-8087-CE63CD932992}" type="presParOf" srcId="{ED3FCAE5-68E3-4384-B056-0D511C7F72BD}" destId="{E71508E6-C356-45CA-8E9D-16B222103774}" srcOrd="4" destOrd="0" presId="urn:microsoft.com/office/officeart/2005/8/layout/vList3"/>
    <dgm:cxn modelId="{E4408720-1AED-43AE-AB5B-EE7FF9CEE073}" type="presParOf" srcId="{E71508E6-C356-45CA-8E9D-16B222103774}" destId="{D5E6BAB3-E258-4E51-B07A-4D748D701F25}" srcOrd="0" destOrd="0" presId="urn:microsoft.com/office/officeart/2005/8/layout/vList3"/>
    <dgm:cxn modelId="{4DF799B2-453B-4AB3-B135-47B0374EE728}" type="presParOf" srcId="{E71508E6-C356-45CA-8E9D-16B222103774}" destId="{C36DBABB-C217-4EC0-AF88-170CB3E2AC2E}" srcOrd="1" destOrd="0" presId="urn:microsoft.com/office/officeart/2005/8/layout/vList3"/>
    <dgm:cxn modelId="{30983FCB-55CA-4324-ABAB-3822386A6482}" type="presParOf" srcId="{ED3FCAE5-68E3-4384-B056-0D511C7F72BD}" destId="{380AC757-B5D5-4DB4-B186-CFE492D318E8}" srcOrd="5" destOrd="0" presId="urn:microsoft.com/office/officeart/2005/8/layout/vList3"/>
    <dgm:cxn modelId="{23591E8C-04E4-4B68-BEE5-881BAE3E849D}" type="presParOf" srcId="{ED3FCAE5-68E3-4384-B056-0D511C7F72BD}" destId="{BA29597C-DE3F-4062-B6B1-2AD0DDED2C9A}" srcOrd="6" destOrd="0" presId="urn:microsoft.com/office/officeart/2005/8/layout/vList3"/>
    <dgm:cxn modelId="{05570E7C-935C-40DB-81B3-A8F8B4D19BB3}" type="presParOf" srcId="{BA29597C-DE3F-4062-B6B1-2AD0DDED2C9A}" destId="{94CE8ED2-0ACE-4BF8-A489-62EB974510FA}" srcOrd="0" destOrd="0" presId="urn:microsoft.com/office/officeart/2005/8/layout/vList3"/>
    <dgm:cxn modelId="{92CD997F-198C-4768-96E6-D4773198CB68}" type="presParOf" srcId="{BA29597C-DE3F-4062-B6B1-2AD0DDED2C9A}" destId="{19112D1B-6A44-4F79-B4E5-BE3E2D73AD12}" srcOrd="1" destOrd="0" presId="urn:microsoft.com/office/officeart/2005/8/layout/vList3"/>
  </dgm:cxnLst>
  <dgm:bg/>
  <dgm:whole/>
</dgm:dataModel>
</file>

<file path=ppt/diagrams/data6.xml><?xml version="1.0" encoding="utf-8"?>
<dgm:dataModel xmlns:dgm="http://schemas.openxmlformats.org/drawingml/2006/diagram" xmlns:a="http://schemas.openxmlformats.org/drawingml/2006/main">
  <dgm:ptLst>
    <dgm:pt modelId="{6720AE91-ACD7-4199-98C2-6F2058FE68D9}" type="doc">
      <dgm:prSet loTypeId="urn:microsoft.com/office/officeart/2005/8/layout/arrow6" loCatId="relationship" qsTypeId="urn:microsoft.com/office/officeart/2005/8/quickstyle/simple2" qsCatId="simple" csTypeId="urn:microsoft.com/office/officeart/2005/8/colors/accent2_5" csCatId="accent2" phldr="1"/>
      <dgm:spPr/>
      <dgm:t>
        <a:bodyPr/>
        <a:lstStyle/>
        <a:p>
          <a:endParaRPr lang="en-SG"/>
        </a:p>
      </dgm:t>
    </dgm:pt>
    <dgm:pt modelId="{DC4CFF2B-EC15-43BA-AACD-85C9DA478EE6}">
      <dgm:prSet phldrT="[Text]"/>
      <dgm:spPr/>
      <dgm:t>
        <a:bodyPr/>
        <a:lstStyle/>
        <a:p>
          <a:r>
            <a:rPr lang="en-SG" dirty="0" smtClean="0"/>
            <a:t>A five-year partnership between Cultural Survival and five Guatemalan organizations designed to </a:t>
          </a:r>
          <a:r>
            <a:rPr lang="en-SG" b="0" cap="none" spc="0" dirty="0" smtClean="0">
              <a:ln w="18415" cmpd="sng">
                <a:solidFill>
                  <a:srgbClr val="FFFF00"/>
                </a:solidFill>
                <a:prstDash val="solid"/>
              </a:ln>
              <a:solidFill>
                <a:srgbClr val="FFFFFF"/>
              </a:solidFill>
              <a:effectLst>
                <a:outerShdw blurRad="63500" dir="3600000" algn="tl" rotWithShape="0">
                  <a:srgbClr val="000000">
                    <a:alpha val="70000"/>
                  </a:srgbClr>
                </a:outerShdw>
              </a:effectLst>
            </a:rPr>
            <a:t>protect Maya peoples’ access to media </a:t>
          </a:r>
          <a:endParaRPr lang="en-SG" dirty="0">
            <a:ln w="18415" cmpd="sng">
              <a:solidFill>
                <a:srgbClr val="FFFF00"/>
              </a:solidFill>
              <a:prstDash val="solid"/>
            </a:ln>
          </a:endParaRPr>
        </a:p>
      </dgm:t>
    </dgm:pt>
    <dgm:pt modelId="{6771DC47-A502-4227-AC93-F7616675EEBC}" type="parTrans" cxnId="{93BAAF28-BC5D-4F1E-BDA3-7372937A4019}">
      <dgm:prSet/>
      <dgm:spPr/>
      <dgm:t>
        <a:bodyPr/>
        <a:lstStyle/>
        <a:p>
          <a:endParaRPr lang="en-SG"/>
        </a:p>
      </dgm:t>
    </dgm:pt>
    <dgm:pt modelId="{2A71D068-FFF5-40C8-8610-8FBE8690D1FF}" type="sibTrans" cxnId="{93BAAF28-BC5D-4F1E-BDA3-7372937A4019}">
      <dgm:prSet/>
      <dgm:spPr/>
      <dgm:t>
        <a:bodyPr/>
        <a:lstStyle/>
        <a:p>
          <a:endParaRPr lang="en-SG"/>
        </a:p>
      </dgm:t>
    </dgm:pt>
    <dgm:pt modelId="{8B258FA9-C71D-4074-B43B-1839384DD1FE}">
      <dgm:prSet phldrT="[Text]"/>
      <dgm:spPr/>
      <dgm:t>
        <a:bodyPr/>
        <a:lstStyle/>
        <a:p>
          <a:r>
            <a:rPr lang="en-SG" dirty="0" smtClean="0"/>
            <a:t>The project works to </a:t>
          </a:r>
          <a:r>
            <a:rPr lang="en-SG" b="0" cap="none" spc="0" dirty="0" smtClean="0">
              <a:ln w="18415" cmpd="sng">
                <a:solidFill>
                  <a:srgbClr val="FFFF00"/>
                </a:solidFill>
                <a:prstDash val="solid"/>
              </a:ln>
              <a:solidFill>
                <a:srgbClr val="FFFFFF"/>
              </a:solidFill>
              <a:effectLst>
                <a:outerShdw blurRad="63500" dir="3600000" algn="tl" rotWithShape="0">
                  <a:srgbClr val="000000">
                    <a:alpha val="70000"/>
                  </a:srgbClr>
                </a:outerShdw>
              </a:effectLst>
            </a:rPr>
            <a:t>improve the effectiveness of community radio</a:t>
          </a:r>
          <a:r>
            <a:rPr lang="en-SG" b="1" dirty="0" smtClean="0">
              <a:ln>
                <a:solidFill>
                  <a:srgbClr val="FFFF00"/>
                </a:solidFill>
              </a:ln>
            </a:rPr>
            <a:t> </a:t>
          </a:r>
          <a:r>
            <a:rPr lang="en-SG" dirty="0" smtClean="0"/>
            <a:t>as a means for Guatemala’s indigenous citizenry to </a:t>
          </a:r>
          <a:r>
            <a:rPr lang="en-SG" b="0" cap="none" spc="0" dirty="0" smtClean="0">
              <a:ln w="18415" cmpd="sng">
                <a:solidFill>
                  <a:srgbClr val="FFFF00"/>
                </a:solidFill>
                <a:prstDash val="solid"/>
              </a:ln>
              <a:solidFill>
                <a:srgbClr val="FFFFFF"/>
              </a:solidFill>
              <a:effectLst>
                <a:outerShdw blurRad="63500" dir="3600000" algn="tl" rotWithShape="0">
                  <a:srgbClr val="000000">
                    <a:alpha val="70000"/>
                  </a:srgbClr>
                </a:outerShdw>
              </a:effectLst>
            </a:rPr>
            <a:t>receive and convey information: locally, nationally, and globally</a:t>
          </a:r>
          <a:endParaRPr lang="en-SG" dirty="0">
            <a:ln w="18415" cmpd="sng">
              <a:solidFill>
                <a:srgbClr val="FFFF00"/>
              </a:solidFill>
              <a:prstDash val="solid"/>
            </a:ln>
          </a:endParaRPr>
        </a:p>
      </dgm:t>
    </dgm:pt>
    <dgm:pt modelId="{4DA6F239-8CBF-4536-8E92-B415E8B79AB8}" type="parTrans" cxnId="{0D0AB581-0C95-4BD6-A0BE-2EF38558988D}">
      <dgm:prSet/>
      <dgm:spPr/>
      <dgm:t>
        <a:bodyPr/>
        <a:lstStyle/>
        <a:p>
          <a:endParaRPr lang="en-SG"/>
        </a:p>
      </dgm:t>
    </dgm:pt>
    <dgm:pt modelId="{4A86EE5E-CEAD-46E7-AFB0-AA3A21F2979D}" type="sibTrans" cxnId="{0D0AB581-0C95-4BD6-A0BE-2EF38558988D}">
      <dgm:prSet/>
      <dgm:spPr/>
      <dgm:t>
        <a:bodyPr/>
        <a:lstStyle/>
        <a:p>
          <a:endParaRPr lang="en-SG"/>
        </a:p>
      </dgm:t>
    </dgm:pt>
    <dgm:pt modelId="{E86D3330-C168-4C79-B014-717E1730A92F}" type="pres">
      <dgm:prSet presAssocID="{6720AE91-ACD7-4199-98C2-6F2058FE68D9}" presName="compositeShape" presStyleCnt="0">
        <dgm:presLayoutVars>
          <dgm:chMax val="2"/>
          <dgm:dir/>
          <dgm:resizeHandles val="exact"/>
        </dgm:presLayoutVars>
      </dgm:prSet>
      <dgm:spPr/>
      <dgm:t>
        <a:bodyPr/>
        <a:lstStyle/>
        <a:p>
          <a:endParaRPr lang="en-SG"/>
        </a:p>
      </dgm:t>
    </dgm:pt>
    <dgm:pt modelId="{E48BF53B-9C7A-4DC3-ADBA-DF297104CE44}" type="pres">
      <dgm:prSet presAssocID="{6720AE91-ACD7-4199-98C2-6F2058FE68D9}" presName="ribbon" presStyleLbl="node1" presStyleIdx="0" presStyleCnt="1" custScaleY="113909"/>
      <dgm:spPr/>
    </dgm:pt>
    <dgm:pt modelId="{C395D216-94D9-4506-AA2D-024C974E6489}" type="pres">
      <dgm:prSet presAssocID="{6720AE91-ACD7-4199-98C2-6F2058FE68D9}" presName="leftArrowText" presStyleLbl="node1" presStyleIdx="0" presStyleCnt="1">
        <dgm:presLayoutVars>
          <dgm:chMax val="0"/>
          <dgm:bulletEnabled val="1"/>
        </dgm:presLayoutVars>
      </dgm:prSet>
      <dgm:spPr/>
      <dgm:t>
        <a:bodyPr/>
        <a:lstStyle/>
        <a:p>
          <a:endParaRPr lang="en-SG"/>
        </a:p>
      </dgm:t>
    </dgm:pt>
    <dgm:pt modelId="{2230384D-196B-431C-A3F6-19A0AD910F16}" type="pres">
      <dgm:prSet presAssocID="{6720AE91-ACD7-4199-98C2-6F2058FE68D9}" presName="rightArrowText" presStyleLbl="node1" presStyleIdx="0" presStyleCnt="1">
        <dgm:presLayoutVars>
          <dgm:chMax val="0"/>
          <dgm:bulletEnabled val="1"/>
        </dgm:presLayoutVars>
      </dgm:prSet>
      <dgm:spPr/>
      <dgm:t>
        <a:bodyPr/>
        <a:lstStyle/>
        <a:p>
          <a:endParaRPr lang="en-SG"/>
        </a:p>
      </dgm:t>
    </dgm:pt>
  </dgm:ptLst>
  <dgm:cxnLst>
    <dgm:cxn modelId="{8B4673BB-BA8F-46AC-BE9B-657A321A50B6}" type="presOf" srcId="{DC4CFF2B-EC15-43BA-AACD-85C9DA478EE6}" destId="{C395D216-94D9-4506-AA2D-024C974E6489}" srcOrd="0" destOrd="0" presId="urn:microsoft.com/office/officeart/2005/8/layout/arrow6"/>
    <dgm:cxn modelId="{3F1AEE23-2A9E-432B-976E-8BF6A82A8ADB}" type="presOf" srcId="{8B258FA9-C71D-4074-B43B-1839384DD1FE}" destId="{2230384D-196B-431C-A3F6-19A0AD910F16}" srcOrd="0" destOrd="0" presId="urn:microsoft.com/office/officeart/2005/8/layout/arrow6"/>
    <dgm:cxn modelId="{0D0AB581-0C95-4BD6-A0BE-2EF38558988D}" srcId="{6720AE91-ACD7-4199-98C2-6F2058FE68D9}" destId="{8B258FA9-C71D-4074-B43B-1839384DD1FE}" srcOrd="1" destOrd="0" parTransId="{4DA6F239-8CBF-4536-8E92-B415E8B79AB8}" sibTransId="{4A86EE5E-CEAD-46E7-AFB0-AA3A21F2979D}"/>
    <dgm:cxn modelId="{11B21AD6-6CCF-43B6-909B-972B41181E4D}" type="presOf" srcId="{6720AE91-ACD7-4199-98C2-6F2058FE68D9}" destId="{E86D3330-C168-4C79-B014-717E1730A92F}" srcOrd="0" destOrd="0" presId="urn:microsoft.com/office/officeart/2005/8/layout/arrow6"/>
    <dgm:cxn modelId="{93BAAF28-BC5D-4F1E-BDA3-7372937A4019}" srcId="{6720AE91-ACD7-4199-98C2-6F2058FE68D9}" destId="{DC4CFF2B-EC15-43BA-AACD-85C9DA478EE6}" srcOrd="0" destOrd="0" parTransId="{6771DC47-A502-4227-AC93-F7616675EEBC}" sibTransId="{2A71D068-FFF5-40C8-8610-8FBE8690D1FF}"/>
    <dgm:cxn modelId="{1F77C336-2A78-4B4A-8902-5B2A18FE7C49}" type="presParOf" srcId="{E86D3330-C168-4C79-B014-717E1730A92F}" destId="{E48BF53B-9C7A-4DC3-ADBA-DF297104CE44}" srcOrd="0" destOrd="0" presId="urn:microsoft.com/office/officeart/2005/8/layout/arrow6"/>
    <dgm:cxn modelId="{D291313C-96B0-4806-8CC7-D2C5DC5D324C}" type="presParOf" srcId="{E86D3330-C168-4C79-B014-717E1730A92F}" destId="{C395D216-94D9-4506-AA2D-024C974E6489}" srcOrd="1" destOrd="0" presId="urn:microsoft.com/office/officeart/2005/8/layout/arrow6"/>
    <dgm:cxn modelId="{0F6725A3-6827-4F33-A17F-566905B71DB2}" type="presParOf" srcId="{E86D3330-C168-4C79-B014-717E1730A92F}" destId="{2230384D-196B-431C-A3F6-19A0AD910F16}" srcOrd="2" destOrd="0" presId="urn:microsoft.com/office/officeart/2005/8/layout/arrow6"/>
  </dgm:cxnLst>
  <dgm:bg/>
  <dgm:whole/>
</dgm:dataModel>
</file>

<file path=ppt/diagrams/data7.xml><?xml version="1.0" encoding="utf-8"?>
<dgm:dataModel xmlns:dgm="http://schemas.openxmlformats.org/drawingml/2006/diagram" xmlns:a="http://schemas.openxmlformats.org/drawingml/2006/main">
  <dgm:ptLst>
    <dgm:pt modelId="{2B9156F8-249F-4FF3-B58D-0BB6BA79CC76}" type="doc">
      <dgm:prSet loTypeId="urn:microsoft.com/office/officeart/2005/8/layout/vList3" loCatId="list" qsTypeId="urn:microsoft.com/office/officeart/2005/8/quickstyle/simple1" qsCatId="simple" csTypeId="urn:microsoft.com/office/officeart/2005/8/colors/accent2_5" csCatId="accent2" phldr="1"/>
      <dgm:spPr/>
    </dgm:pt>
    <dgm:pt modelId="{0C0D3750-5A7F-4463-A615-029E79BCC721}">
      <dgm:prSet phldrT="[Text]"/>
      <dgm:spPr/>
      <dgm:t>
        <a:bodyPr/>
        <a:lstStyle/>
        <a:p>
          <a:r>
            <a:rPr lang="en-SG" dirty="0" smtClean="0"/>
            <a:t>Guatemala’s indigenous population (principally Mayan) speaks 25 different languages</a:t>
          </a:r>
          <a:endParaRPr lang="en-SG" dirty="0"/>
        </a:p>
      </dgm:t>
    </dgm:pt>
    <dgm:pt modelId="{20A85FE7-D55F-44D9-95B8-FDFE0DD9E682}" type="parTrans" cxnId="{CD6ADEE2-A159-4F6B-9A80-B22AE4715D69}">
      <dgm:prSet/>
      <dgm:spPr/>
      <dgm:t>
        <a:bodyPr/>
        <a:lstStyle/>
        <a:p>
          <a:endParaRPr lang="en-SG"/>
        </a:p>
      </dgm:t>
    </dgm:pt>
    <dgm:pt modelId="{AF2CF7A7-B706-47F3-9501-C03CD1B735DD}" type="sibTrans" cxnId="{CD6ADEE2-A159-4F6B-9A80-B22AE4715D69}">
      <dgm:prSet/>
      <dgm:spPr/>
      <dgm:t>
        <a:bodyPr/>
        <a:lstStyle/>
        <a:p>
          <a:endParaRPr lang="en-SG"/>
        </a:p>
      </dgm:t>
    </dgm:pt>
    <dgm:pt modelId="{5619FB87-A982-49C2-928E-7CC9E50E33F9}">
      <dgm:prSet phldrT="[Text]"/>
      <dgm:spPr/>
      <dgm:t>
        <a:bodyPr/>
        <a:lstStyle/>
        <a:p>
          <a:r>
            <a:rPr lang="en-SG" dirty="0" smtClean="0"/>
            <a:t>Indigenous peoples in Guatemala have </a:t>
          </a:r>
          <a:r>
            <a:rPr lang="en-SG" b="0" cap="none" spc="0" dirty="0" smtClean="0">
              <a:ln w="18415" cmpd="sng">
                <a:solidFill>
                  <a:srgbClr val="FFFF00"/>
                </a:solidFill>
                <a:prstDash val="solid"/>
              </a:ln>
              <a:solidFill>
                <a:srgbClr val="FFFFFF"/>
              </a:solidFill>
              <a:effectLst>
                <a:outerShdw blurRad="63500" dir="3600000" algn="tl" rotWithShape="0">
                  <a:srgbClr val="000000">
                    <a:alpha val="70000"/>
                  </a:srgbClr>
                </a:outerShdw>
              </a:effectLst>
            </a:rPr>
            <a:t>inadequate representation in the government </a:t>
          </a:r>
          <a:r>
            <a:rPr lang="en-SG" dirty="0" smtClean="0"/>
            <a:t>and are severely underserved by public services.</a:t>
          </a:r>
          <a:endParaRPr lang="en-SG" dirty="0"/>
        </a:p>
      </dgm:t>
    </dgm:pt>
    <dgm:pt modelId="{A9526389-7D83-48E4-8994-FBB508802B97}" type="parTrans" cxnId="{D5A4DEFC-AAB9-4D50-86A6-09386F6A419B}">
      <dgm:prSet/>
      <dgm:spPr/>
      <dgm:t>
        <a:bodyPr/>
        <a:lstStyle/>
        <a:p>
          <a:endParaRPr lang="en-SG"/>
        </a:p>
      </dgm:t>
    </dgm:pt>
    <dgm:pt modelId="{40500761-6C53-4825-BF48-F3696393487A}" type="sibTrans" cxnId="{D5A4DEFC-AAB9-4D50-86A6-09386F6A419B}">
      <dgm:prSet/>
      <dgm:spPr/>
      <dgm:t>
        <a:bodyPr/>
        <a:lstStyle/>
        <a:p>
          <a:endParaRPr lang="en-SG"/>
        </a:p>
      </dgm:t>
    </dgm:pt>
    <dgm:pt modelId="{621B58B0-2580-4806-A39F-686A0BB8143B}" type="pres">
      <dgm:prSet presAssocID="{2B9156F8-249F-4FF3-B58D-0BB6BA79CC76}" presName="linearFlow" presStyleCnt="0">
        <dgm:presLayoutVars>
          <dgm:dir/>
          <dgm:resizeHandles val="exact"/>
        </dgm:presLayoutVars>
      </dgm:prSet>
      <dgm:spPr/>
    </dgm:pt>
    <dgm:pt modelId="{A1FD1CCB-AC69-4BA9-8A09-D3CE7427437D}" type="pres">
      <dgm:prSet presAssocID="{0C0D3750-5A7F-4463-A615-029E79BCC721}" presName="composite" presStyleCnt="0"/>
      <dgm:spPr/>
    </dgm:pt>
    <dgm:pt modelId="{6D21EB64-901E-40DF-956E-165B44CBA77D}" type="pres">
      <dgm:prSet presAssocID="{0C0D3750-5A7F-4463-A615-029E79BCC721}" presName="imgShp" presStyleLbl="fgImgPlace1" presStyleIdx="0" presStyleCnt="2"/>
      <dgm:spPr>
        <a:blipFill rotWithShape="0">
          <a:blip xmlns:r="http://schemas.openxmlformats.org/officeDocument/2006/relationships" r:embed="rId1"/>
          <a:stretch>
            <a:fillRect/>
          </a:stretch>
        </a:blipFill>
      </dgm:spPr>
    </dgm:pt>
    <dgm:pt modelId="{7C4A7EC2-77DA-4CF3-9890-A0C0DE3A2A03}" type="pres">
      <dgm:prSet presAssocID="{0C0D3750-5A7F-4463-A615-029E79BCC721}" presName="txShp" presStyleLbl="node1" presStyleIdx="0" presStyleCnt="2">
        <dgm:presLayoutVars>
          <dgm:bulletEnabled val="1"/>
        </dgm:presLayoutVars>
      </dgm:prSet>
      <dgm:spPr/>
      <dgm:t>
        <a:bodyPr/>
        <a:lstStyle/>
        <a:p>
          <a:endParaRPr lang="en-SG"/>
        </a:p>
      </dgm:t>
    </dgm:pt>
    <dgm:pt modelId="{DE1CB5D1-49C1-4D9E-A9AA-38F2B48E7177}" type="pres">
      <dgm:prSet presAssocID="{AF2CF7A7-B706-47F3-9501-C03CD1B735DD}" presName="spacing" presStyleCnt="0"/>
      <dgm:spPr/>
    </dgm:pt>
    <dgm:pt modelId="{3FD072D6-A0B9-488A-B5AA-27759E70632E}" type="pres">
      <dgm:prSet presAssocID="{5619FB87-A982-49C2-928E-7CC9E50E33F9}" presName="composite" presStyleCnt="0"/>
      <dgm:spPr/>
    </dgm:pt>
    <dgm:pt modelId="{D94058F1-EC44-4A59-8915-58B1036F3989}" type="pres">
      <dgm:prSet presAssocID="{5619FB87-A982-49C2-928E-7CC9E50E33F9}" presName="imgShp" presStyleLbl="fgImgPlace1" presStyleIdx="1" presStyleCnt="2"/>
      <dgm:spPr>
        <a:blipFill rotWithShape="0">
          <a:blip xmlns:r="http://schemas.openxmlformats.org/officeDocument/2006/relationships" r:embed="rId2"/>
          <a:stretch>
            <a:fillRect/>
          </a:stretch>
        </a:blipFill>
      </dgm:spPr>
    </dgm:pt>
    <dgm:pt modelId="{99C79A86-BD04-4E73-B27F-307B95E11F44}" type="pres">
      <dgm:prSet presAssocID="{5619FB87-A982-49C2-928E-7CC9E50E33F9}" presName="txShp" presStyleLbl="node1" presStyleIdx="1" presStyleCnt="2">
        <dgm:presLayoutVars>
          <dgm:bulletEnabled val="1"/>
        </dgm:presLayoutVars>
      </dgm:prSet>
      <dgm:spPr/>
      <dgm:t>
        <a:bodyPr/>
        <a:lstStyle/>
        <a:p>
          <a:endParaRPr lang="en-SG"/>
        </a:p>
      </dgm:t>
    </dgm:pt>
  </dgm:ptLst>
  <dgm:cxnLst>
    <dgm:cxn modelId="{D5A4DEFC-AAB9-4D50-86A6-09386F6A419B}" srcId="{2B9156F8-249F-4FF3-B58D-0BB6BA79CC76}" destId="{5619FB87-A982-49C2-928E-7CC9E50E33F9}" srcOrd="1" destOrd="0" parTransId="{A9526389-7D83-48E4-8994-FBB508802B97}" sibTransId="{40500761-6C53-4825-BF48-F3696393487A}"/>
    <dgm:cxn modelId="{03A3193B-6B7D-4A50-A8EA-641E1C9FBF15}" type="presOf" srcId="{5619FB87-A982-49C2-928E-7CC9E50E33F9}" destId="{99C79A86-BD04-4E73-B27F-307B95E11F44}" srcOrd="0" destOrd="0" presId="urn:microsoft.com/office/officeart/2005/8/layout/vList3"/>
    <dgm:cxn modelId="{85541FEB-A00A-4721-B26B-EEA99EE98F10}" type="presOf" srcId="{0C0D3750-5A7F-4463-A615-029E79BCC721}" destId="{7C4A7EC2-77DA-4CF3-9890-A0C0DE3A2A03}" srcOrd="0" destOrd="0" presId="urn:microsoft.com/office/officeart/2005/8/layout/vList3"/>
    <dgm:cxn modelId="{CD6ADEE2-A159-4F6B-9A80-B22AE4715D69}" srcId="{2B9156F8-249F-4FF3-B58D-0BB6BA79CC76}" destId="{0C0D3750-5A7F-4463-A615-029E79BCC721}" srcOrd="0" destOrd="0" parTransId="{20A85FE7-D55F-44D9-95B8-FDFE0DD9E682}" sibTransId="{AF2CF7A7-B706-47F3-9501-C03CD1B735DD}"/>
    <dgm:cxn modelId="{48DE6F2F-0A47-4899-92C6-89E8EF5A0D72}" type="presOf" srcId="{2B9156F8-249F-4FF3-B58D-0BB6BA79CC76}" destId="{621B58B0-2580-4806-A39F-686A0BB8143B}" srcOrd="0" destOrd="0" presId="urn:microsoft.com/office/officeart/2005/8/layout/vList3"/>
    <dgm:cxn modelId="{34FE538E-B3C5-4A6B-AF08-49785F25A638}" type="presParOf" srcId="{621B58B0-2580-4806-A39F-686A0BB8143B}" destId="{A1FD1CCB-AC69-4BA9-8A09-D3CE7427437D}" srcOrd="0" destOrd="0" presId="urn:microsoft.com/office/officeart/2005/8/layout/vList3"/>
    <dgm:cxn modelId="{F5290396-052F-45CD-9B7B-8A6D212949FF}" type="presParOf" srcId="{A1FD1CCB-AC69-4BA9-8A09-D3CE7427437D}" destId="{6D21EB64-901E-40DF-956E-165B44CBA77D}" srcOrd="0" destOrd="0" presId="urn:microsoft.com/office/officeart/2005/8/layout/vList3"/>
    <dgm:cxn modelId="{2E72E959-7E05-450E-834E-F139465F4789}" type="presParOf" srcId="{A1FD1CCB-AC69-4BA9-8A09-D3CE7427437D}" destId="{7C4A7EC2-77DA-4CF3-9890-A0C0DE3A2A03}" srcOrd="1" destOrd="0" presId="urn:microsoft.com/office/officeart/2005/8/layout/vList3"/>
    <dgm:cxn modelId="{B5D1A2D3-EAD5-40CE-843A-40CC35285BA4}" type="presParOf" srcId="{621B58B0-2580-4806-A39F-686A0BB8143B}" destId="{DE1CB5D1-49C1-4D9E-A9AA-38F2B48E7177}" srcOrd="1" destOrd="0" presId="urn:microsoft.com/office/officeart/2005/8/layout/vList3"/>
    <dgm:cxn modelId="{27CBA0CB-764F-44CB-8E28-87AB2FC78CF3}" type="presParOf" srcId="{621B58B0-2580-4806-A39F-686A0BB8143B}" destId="{3FD072D6-A0B9-488A-B5AA-27759E70632E}" srcOrd="2" destOrd="0" presId="urn:microsoft.com/office/officeart/2005/8/layout/vList3"/>
    <dgm:cxn modelId="{52360ECC-8537-4FC6-AE91-CC7F64978F2B}" type="presParOf" srcId="{3FD072D6-A0B9-488A-B5AA-27759E70632E}" destId="{D94058F1-EC44-4A59-8915-58B1036F3989}" srcOrd="0" destOrd="0" presId="urn:microsoft.com/office/officeart/2005/8/layout/vList3"/>
    <dgm:cxn modelId="{3088C76E-2EF0-43F1-A715-A6DA0245073A}" type="presParOf" srcId="{3FD072D6-A0B9-488A-B5AA-27759E70632E}" destId="{99C79A86-BD04-4E73-B27F-307B95E11F44}" srcOrd="1" destOrd="0" presId="urn:microsoft.com/office/officeart/2005/8/layout/vList3"/>
  </dgm:cxnLst>
  <dgm:bg/>
  <dgm:whole/>
</dgm:dataModel>
</file>

<file path=ppt/diagrams/data8.xml><?xml version="1.0" encoding="utf-8"?>
<dgm:dataModel xmlns:dgm="http://schemas.openxmlformats.org/drawingml/2006/diagram" xmlns:a="http://schemas.openxmlformats.org/drawingml/2006/main">
  <dgm:ptLst>
    <dgm:pt modelId="{C973D549-22E0-4A4E-BDB4-0B6AA6954139}" type="doc">
      <dgm:prSet loTypeId="urn:microsoft.com/office/officeart/2005/8/layout/vList3" loCatId="list" qsTypeId="urn:microsoft.com/office/officeart/2005/8/quickstyle/simple1" qsCatId="simple" csTypeId="urn:microsoft.com/office/officeart/2005/8/colors/accent2_5" csCatId="accent2" phldr="1"/>
      <dgm:spPr/>
    </dgm:pt>
    <dgm:pt modelId="{3C00C978-0FC4-4581-B42A-B64C6161A8C9}">
      <dgm:prSet phldrT="[Text]" custT="1"/>
      <dgm:spPr/>
      <dgm:t>
        <a:bodyPr/>
        <a:lstStyle/>
        <a:p>
          <a:r>
            <a:rPr lang="en-SG" sz="2100" dirty="0" smtClean="0"/>
            <a:t>It is important for indigenous people to </a:t>
          </a:r>
          <a:r>
            <a:rPr lang="en-SG" sz="2100" b="0" cap="none" spc="0" dirty="0" smtClean="0">
              <a:ln w="18415" cmpd="sng">
                <a:solidFill>
                  <a:srgbClr val="FFFF00"/>
                </a:solidFill>
                <a:prstDash val="solid"/>
              </a:ln>
              <a:solidFill>
                <a:srgbClr val="FFFFFF"/>
              </a:solidFill>
              <a:effectLst>
                <a:outerShdw blurRad="63500" dir="3600000" algn="tl" rotWithShape="0">
                  <a:srgbClr val="000000">
                    <a:alpha val="70000"/>
                  </a:srgbClr>
                </a:outerShdw>
              </a:effectLst>
            </a:rPr>
            <a:t>participate in the nation state </a:t>
          </a:r>
          <a:r>
            <a:rPr lang="en-SG" sz="2100" dirty="0" smtClean="0"/>
            <a:t>so they are better served by their government</a:t>
          </a:r>
          <a:endParaRPr lang="en-SG" sz="2100" dirty="0"/>
        </a:p>
      </dgm:t>
    </dgm:pt>
    <dgm:pt modelId="{5013CE6A-E7FC-440D-B45F-ABD1B6647633}" type="parTrans" cxnId="{8CC3216F-5079-41A0-A804-97E618F21766}">
      <dgm:prSet/>
      <dgm:spPr/>
      <dgm:t>
        <a:bodyPr/>
        <a:lstStyle/>
        <a:p>
          <a:endParaRPr lang="en-SG"/>
        </a:p>
      </dgm:t>
    </dgm:pt>
    <dgm:pt modelId="{8CBE8748-69C8-4400-9150-AF6ACF7E4901}" type="sibTrans" cxnId="{8CC3216F-5079-41A0-A804-97E618F21766}">
      <dgm:prSet/>
      <dgm:spPr/>
      <dgm:t>
        <a:bodyPr/>
        <a:lstStyle/>
        <a:p>
          <a:endParaRPr lang="en-SG"/>
        </a:p>
      </dgm:t>
    </dgm:pt>
    <dgm:pt modelId="{2F764F62-F0C0-473D-A5F3-64F0D5DB773D}">
      <dgm:prSet phldrT="[Text]"/>
      <dgm:spPr/>
      <dgm:t>
        <a:bodyPr/>
        <a:lstStyle/>
        <a:p>
          <a:r>
            <a:rPr lang="en-SG" dirty="0" smtClean="0"/>
            <a:t>Community radio stations provide a vital and reliable source of news and information about health, human rights, development, the environment, and other issues critical to Guatemala’s indigenous populace. </a:t>
          </a:r>
          <a:endParaRPr lang="en-SG" dirty="0"/>
        </a:p>
      </dgm:t>
    </dgm:pt>
    <dgm:pt modelId="{860F232C-4738-46C3-827B-73037B09A3F0}" type="parTrans" cxnId="{643F5CD2-C6F2-4CA1-96CA-6DED78866A9A}">
      <dgm:prSet/>
      <dgm:spPr/>
      <dgm:t>
        <a:bodyPr/>
        <a:lstStyle/>
        <a:p>
          <a:endParaRPr lang="en-SG"/>
        </a:p>
      </dgm:t>
    </dgm:pt>
    <dgm:pt modelId="{FCFE4098-2F63-439A-9B56-9607009D01E5}" type="sibTrans" cxnId="{643F5CD2-C6F2-4CA1-96CA-6DED78866A9A}">
      <dgm:prSet/>
      <dgm:spPr/>
      <dgm:t>
        <a:bodyPr/>
        <a:lstStyle/>
        <a:p>
          <a:endParaRPr lang="en-SG"/>
        </a:p>
      </dgm:t>
    </dgm:pt>
    <dgm:pt modelId="{0F358EC5-E929-4A0B-82B4-3D6F831463A6}" type="pres">
      <dgm:prSet presAssocID="{C973D549-22E0-4A4E-BDB4-0B6AA6954139}" presName="linearFlow" presStyleCnt="0">
        <dgm:presLayoutVars>
          <dgm:dir/>
          <dgm:resizeHandles val="exact"/>
        </dgm:presLayoutVars>
      </dgm:prSet>
      <dgm:spPr/>
    </dgm:pt>
    <dgm:pt modelId="{D36A50B0-A317-48A2-8A0F-52AC0DF1FB1C}" type="pres">
      <dgm:prSet presAssocID="{3C00C978-0FC4-4581-B42A-B64C6161A8C9}" presName="composite" presStyleCnt="0"/>
      <dgm:spPr/>
    </dgm:pt>
    <dgm:pt modelId="{728D196D-1651-45B2-893C-4791577B9891}" type="pres">
      <dgm:prSet presAssocID="{3C00C978-0FC4-4581-B42A-B64C6161A8C9}" presName="imgShp" presStyleLbl="fgImgPlace1" presStyleIdx="0" presStyleCnt="2"/>
      <dgm:spPr>
        <a:blipFill rotWithShape="0">
          <a:blip xmlns:r="http://schemas.openxmlformats.org/officeDocument/2006/relationships" r:embed="rId1"/>
          <a:stretch>
            <a:fillRect/>
          </a:stretch>
        </a:blipFill>
      </dgm:spPr>
    </dgm:pt>
    <dgm:pt modelId="{E1D4971A-73F8-47EB-B371-0B1BA746890E}" type="pres">
      <dgm:prSet presAssocID="{3C00C978-0FC4-4581-B42A-B64C6161A8C9}" presName="txShp" presStyleLbl="node1" presStyleIdx="0" presStyleCnt="2">
        <dgm:presLayoutVars>
          <dgm:bulletEnabled val="1"/>
        </dgm:presLayoutVars>
      </dgm:prSet>
      <dgm:spPr/>
      <dgm:t>
        <a:bodyPr/>
        <a:lstStyle/>
        <a:p>
          <a:endParaRPr lang="en-SG"/>
        </a:p>
      </dgm:t>
    </dgm:pt>
    <dgm:pt modelId="{AA9881AF-B2BD-4803-89BB-C6AABE60A007}" type="pres">
      <dgm:prSet presAssocID="{8CBE8748-69C8-4400-9150-AF6ACF7E4901}" presName="spacing" presStyleCnt="0"/>
      <dgm:spPr/>
    </dgm:pt>
    <dgm:pt modelId="{864A6621-6CEA-4685-9551-FF7348FD74F5}" type="pres">
      <dgm:prSet presAssocID="{2F764F62-F0C0-473D-A5F3-64F0D5DB773D}" presName="composite" presStyleCnt="0"/>
      <dgm:spPr/>
    </dgm:pt>
    <dgm:pt modelId="{AAF1D499-A418-4597-8AD7-8D76D6ED5297}" type="pres">
      <dgm:prSet presAssocID="{2F764F62-F0C0-473D-A5F3-64F0D5DB773D}" presName="imgShp" presStyleLbl="fgImgPlace1" presStyleIdx="1" presStyleCnt="2"/>
      <dgm:spPr>
        <a:blipFill rotWithShape="0">
          <a:blip xmlns:r="http://schemas.openxmlformats.org/officeDocument/2006/relationships" r:embed="rId2"/>
          <a:stretch>
            <a:fillRect/>
          </a:stretch>
        </a:blipFill>
      </dgm:spPr>
    </dgm:pt>
    <dgm:pt modelId="{8EFE690D-EC03-4E61-A9DA-2AA1D3F5B88C}" type="pres">
      <dgm:prSet presAssocID="{2F764F62-F0C0-473D-A5F3-64F0D5DB773D}" presName="txShp" presStyleLbl="node1" presStyleIdx="1" presStyleCnt="2">
        <dgm:presLayoutVars>
          <dgm:bulletEnabled val="1"/>
        </dgm:presLayoutVars>
      </dgm:prSet>
      <dgm:spPr/>
      <dgm:t>
        <a:bodyPr/>
        <a:lstStyle/>
        <a:p>
          <a:endParaRPr lang="en-SG"/>
        </a:p>
      </dgm:t>
    </dgm:pt>
  </dgm:ptLst>
  <dgm:cxnLst>
    <dgm:cxn modelId="{75112A27-489B-4183-AE6D-461ECEC3CCE3}" type="presOf" srcId="{C973D549-22E0-4A4E-BDB4-0B6AA6954139}" destId="{0F358EC5-E929-4A0B-82B4-3D6F831463A6}" srcOrd="0" destOrd="0" presId="urn:microsoft.com/office/officeart/2005/8/layout/vList3"/>
    <dgm:cxn modelId="{643F5CD2-C6F2-4CA1-96CA-6DED78866A9A}" srcId="{C973D549-22E0-4A4E-BDB4-0B6AA6954139}" destId="{2F764F62-F0C0-473D-A5F3-64F0D5DB773D}" srcOrd="1" destOrd="0" parTransId="{860F232C-4738-46C3-827B-73037B09A3F0}" sibTransId="{FCFE4098-2F63-439A-9B56-9607009D01E5}"/>
    <dgm:cxn modelId="{D8A759CE-38E3-4415-9E33-CF0E3D7FA9CF}" type="presOf" srcId="{2F764F62-F0C0-473D-A5F3-64F0D5DB773D}" destId="{8EFE690D-EC03-4E61-A9DA-2AA1D3F5B88C}" srcOrd="0" destOrd="0" presId="urn:microsoft.com/office/officeart/2005/8/layout/vList3"/>
    <dgm:cxn modelId="{8CC3216F-5079-41A0-A804-97E618F21766}" srcId="{C973D549-22E0-4A4E-BDB4-0B6AA6954139}" destId="{3C00C978-0FC4-4581-B42A-B64C6161A8C9}" srcOrd="0" destOrd="0" parTransId="{5013CE6A-E7FC-440D-B45F-ABD1B6647633}" sibTransId="{8CBE8748-69C8-4400-9150-AF6ACF7E4901}"/>
    <dgm:cxn modelId="{5B3080C5-CC76-45D5-B5E7-DA9FB79C6785}" type="presOf" srcId="{3C00C978-0FC4-4581-B42A-B64C6161A8C9}" destId="{E1D4971A-73F8-47EB-B371-0B1BA746890E}" srcOrd="0" destOrd="0" presId="urn:microsoft.com/office/officeart/2005/8/layout/vList3"/>
    <dgm:cxn modelId="{572FA1F1-726D-4E84-8B19-0172179353F2}" type="presParOf" srcId="{0F358EC5-E929-4A0B-82B4-3D6F831463A6}" destId="{D36A50B0-A317-48A2-8A0F-52AC0DF1FB1C}" srcOrd="0" destOrd="0" presId="urn:microsoft.com/office/officeart/2005/8/layout/vList3"/>
    <dgm:cxn modelId="{31AA53F7-A949-4F20-B6A5-14FF3ACF37F3}" type="presParOf" srcId="{D36A50B0-A317-48A2-8A0F-52AC0DF1FB1C}" destId="{728D196D-1651-45B2-893C-4791577B9891}" srcOrd="0" destOrd="0" presId="urn:microsoft.com/office/officeart/2005/8/layout/vList3"/>
    <dgm:cxn modelId="{CCDE1450-6883-4CD2-B542-3E07ECBB939A}" type="presParOf" srcId="{D36A50B0-A317-48A2-8A0F-52AC0DF1FB1C}" destId="{E1D4971A-73F8-47EB-B371-0B1BA746890E}" srcOrd="1" destOrd="0" presId="urn:microsoft.com/office/officeart/2005/8/layout/vList3"/>
    <dgm:cxn modelId="{CB96B4A6-C362-4ABB-A3ED-2CEE0F259E91}" type="presParOf" srcId="{0F358EC5-E929-4A0B-82B4-3D6F831463A6}" destId="{AA9881AF-B2BD-4803-89BB-C6AABE60A007}" srcOrd="1" destOrd="0" presId="urn:microsoft.com/office/officeart/2005/8/layout/vList3"/>
    <dgm:cxn modelId="{8866AC93-19F4-4D72-81F0-A3A0194FCB1A}" type="presParOf" srcId="{0F358EC5-E929-4A0B-82B4-3D6F831463A6}" destId="{864A6621-6CEA-4685-9551-FF7348FD74F5}" srcOrd="2" destOrd="0" presId="urn:microsoft.com/office/officeart/2005/8/layout/vList3"/>
    <dgm:cxn modelId="{69ABA995-9E5D-4840-A838-56D0D3FB0865}" type="presParOf" srcId="{864A6621-6CEA-4685-9551-FF7348FD74F5}" destId="{AAF1D499-A418-4597-8AD7-8D76D6ED5297}" srcOrd="0" destOrd="0" presId="urn:microsoft.com/office/officeart/2005/8/layout/vList3"/>
    <dgm:cxn modelId="{BCCE9D92-F7B9-4A40-B7E3-6F32A3F4F35F}" type="presParOf" srcId="{864A6621-6CEA-4685-9551-FF7348FD74F5}" destId="{8EFE690D-EC03-4E61-A9DA-2AA1D3F5B88C}" srcOrd="1" destOrd="0" presId="urn:microsoft.com/office/officeart/2005/8/layout/vList3"/>
  </dgm:cxnLst>
  <dgm:bg/>
  <dgm:whole/>
</dgm:dataModel>
</file>

<file path=ppt/diagrams/data9.xml><?xml version="1.0" encoding="utf-8"?>
<dgm:dataModel xmlns:dgm="http://schemas.openxmlformats.org/drawingml/2006/diagram" xmlns:a="http://schemas.openxmlformats.org/drawingml/2006/main">
  <dgm:ptLst>
    <dgm:pt modelId="{2E0CE9EB-1949-48AB-8D7B-F4EA771430CE}" type="doc">
      <dgm:prSet loTypeId="urn:microsoft.com/office/officeart/2005/8/layout/hList3" loCatId="list" qsTypeId="urn:microsoft.com/office/officeart/2005/8/quickstyle/simple1" qsCatId="simple" csTypeId="urn:microsoft.com/office/officeart/2005/8/colors/colorful2" csCatId="colorful" phldr="1"/>
      <dgm:spPr/>
      <dgm:t>
        <a:bodyPr/>
        <a:lstStyle/>
        <a:p>
          <a:endParaRPr lang="en-SG"/>
        </a:p>
      </dgm:t>
    </dgm:pt>
    <dgm:pt modelId="{47E64229-BFBF-4F94-AADA-43BBB12BD170}">
      <dgm:prSet phldrT="[Text]"/>
      <dgm:spPr/>
      <dgm:t>
        <a:bodyPr/>
        <a:lstStyle/>
        <a:p>
          <a:r>
            <a:rPr lang="en-US" dirty="0" smtClean="0"/>
            <a:t>Native Language Revitalization Campaigns</a:t>
          </a:r>
          <a:endParaRPr lang="en-SG" dirty="0"/>
        </a:p>
      </dgm:t>
    </dgm:pt>
    <dgm:pt modelId="{C849A0A6-165B-4DEC-8D3E-365351333B48}" type="parTrans" cxnId="{0FA43870-8CE0-45B0-83EC-3CA60E6971C4}">
      <dgm:prSet/>
      <dgm:spPr/>
      <dgm:t>
        <a:bodyPr/>
        <a:lstStyle/>
        <a:p>
          <a:endParaRPr lang="en-SG"/>
        </a:p>
      </dgm:t>
    </dgm:pt>
    <dgm:pt modelId="{D11ADE68-4380-4723-BFD7-4251E8E867FB}" type="sibTrans" cxnId="{0FA43870-8CE0-45B0-83EC-3CA60E6971C4}">
      <dgm:prSet/>
      <dgm:spPr/>
      <dgm:t>
        <a:bodyPr/>
        <a:lstStyle/>
        <a:p>
          <a:endParaRPr lang="en-SG"/>
        </a:p>
      </dgm:t>
    </dgm:pt>
    <dgm:pt modelId="{F8601C46-1737-4A87-BAC7-EE19CFA05746}">
      <dgm:prSet phldrT="[Text]" custT="1"/>
      <dgm:spPr/>
      <dgm:t>
        <a:bodyPr/>
        <a:lstStyle/>
        <a:p>
          <a:r>
            <a:rPr lang="en-US" sz="3600" dirty="0" smtClean="0"/>
            <a:t>Federal</a:t>
          </a:r>
        </a:p>
        <a:p>
          <a:r>
            <a:rPr lang="en-US" sz="2400" dirty="0" smtClean="0"/>
            <a:t>Promote adequate funding for immersion and master-apprentice programs</a:t>
          </a:r>
          <a:endParaRPr lang="en-SG" sz="2400" dirty="0"/>
        </a:p>
      </dgm:t>
    </dgm:pt>
    <dgm:pt modelId="{7C5EB2F3-6F4A-4F6D-BD3C-50B44DB5B626}" type="parTrans" cxnId="{14B019E1-0187-4C57-8EC1-8216B5EE06BF}">
      <dgm:prSet/>
      <dgm:spPr/>
      <dgm:t>
        <a:bodyPr/>
        <a:lstStyle/>
        <a:p>
          <a:endParaRPr lang="en-SG"/>
        </a:p>
      </dgm:t>
    </dgm:pt>
    <dgm:pt modelId="{9C4F6ACC-0843-4D30-BED5-FE515A91B550}" type="sibTrans" cxnId="{14B019E1-0187-4C57-8EC1-8216B5EE06BF}">
      <dgm:prSet/>
      <dgm:spPr/>
      <dgm:t>
        <a:bodyPr/>
        <a:lstStyle/>
        <a:p>
          <a:endParaRPr lang="en-SG"/>
        </a:p>
      </dgm:t>
    </dgm:pt>
    <dgm:pt modelId="{8B8DF15C-5E17-4189-8FA0-698281CCE59F}">
      <dgm:prSet phldrT="[Text]" custT="1"/>
      <dgm:spPr/>
      <dgm:t>
        <a:bodyPr/>
        <a:lstStyle/>
        <a:p>
          <a:r>
            <a:rPr lang="en-US" sz="3600" dirty="0" smtClean="0"/>
            <a:t>International</a:t>
          </a:r>
        </a:p>
        <a:p>
          <a:r>
            <a:rPr lang="en-US" sz="2400" dirty="0" smtClean="0"/>
            <a:t>Ensures that the Declaration of the Rights of Indigenous Peoples is fulfilled</a:t>
          </a:r>
          <a:endParaRPr lang="en-SG" sz="2400" dirty="0"/>
        </a:p>
      </dgm:t>
    </dgm:pt>
    <dgm:pt modelId="{A2C06410-57D8-498B-97D1-E3F53C85C5D3}" type="parTrans" cxnId="{2E6D69EE-36A9-4166-BCF0-192D5D1CCA0F}">
      <dgm:prSet/>
      <dgm:spPr/>
      <dgm:t>
        <a:bodyPr/>
        <a:lstStyle/>
        <a:p>
          <a:endParaRPr lang="en-SG"/>
        </a:p>
      </dgm:t>
    </dgm:pt>
    <dgm:pt modelId="{24165BAB-9249-424A-8B5B-79DC7DEA3285}" type="sibTrans" cxnId="{2E6D69EE-36A9-4166-BCF0-192D5D1CCA0F}">
      <dgm:prSet/>
      <dgm:spPr/>
      <dgm:t>
        <a:bodyPr/>
        <a:lstStyle/>
        <a:p>
          <a:endParaRPr lang="en-SG"/>
        </a:p>
      </dgm:t>
    </dgm:pt>
    <dgm:pt modelId="{4E378BA5-1818-4459-9A3A-7FA10F2EB024}">
      <dgm:prSet phldrT="[Text]" custT="1"/>
      <dgm:spPr/>
      <dgm:t>
        <a:bodyPr/>
        <a:lstStyle/>
        <a:p>
          <a:r>
            <a:rPr lang="en-US" sz="3600" dirty="0" smtClean="0"/>
            <a:t>Grassroots</a:t>
          </a:r>
        </a:p>
        <a:p>
          <a:r>
            <a:rPr lang="en-US" sz="2400" dirty="0" smtClean="0"/>
            <a:t>Core programs: Immersion Schools+ Master-Apprentice </a:t>
          </a:r>
        </a:p>
        <a:p>
          <a:r>
            <a:rPr lang="en-US" sz="1800" dirty="0" smtClean="0"/>
            <a:t>*showcase local successes</a:t>
          </a:r>
        </a:p>
      </dgm:t>
    </dgm:pt>
    <dgm:pt modelId="{DD5BE3E7-C462-4CFF-AC79-8B58A375FDC3}" type="sibTrans" cxnId="{33BEDEC6-550D-41ED-A4EE-CBB16F9959C7}">
      <dgm:prSet/>
      <dgm:spPr/>
      <dgm:t>
        <a:bodyPr/>
        <a:lstStyle/>
        <a:p>
          <a:endParaRPr lang="en-SG"/>
        </a:p>
      </dgm:t>
    </dgm:pt>
    <dgm:pt modelId="{18DAE211-B580-4534-A3B3-53184ABD4FB7}" type="parTrans" cxnId="{33BEDEC6-550D-41ED-A4EE-CBB16F9959C7}">
      <dgm:prSet/>
      <dgm:spPr/>
      <dgm:t>
        <a:bodyPr/>
        <a:lstStyle/>
        <a:p>
          <a:endParaRPr lang="en-SG"/>
        </a:p>
      </dgm:t>
    </dgm:pt>
    <dgm:pt modelId="{9F56BDE6-55E9-4D19-A653-87A4A7AA949A}" type="pres">
      <dgm:prSet presAssocID="{2E0CE9EB-1949-48AB-8D7B-F4EA771430CE}" presName="composite" presStyleCnt="0">
        <dgm:presLayoutVars>
          <dgm:chMax val="1"/>
          <dgm:dir/>
          <dgm:resizeHandles val="exact"/>
        </dgm:presLayoutVars>
      </dgm:prSet>
      <dgm:spPr/>
      <dgm:t>
        <a:bodyPr/>
        <a:lstStyle/>
        <a:p>
          <a:endParaRPr lang="en-SG"/>
        </a:p>
      </dgm:t>
    </dgm:pt>
    <dgm:pt modelId="{32196FD8-53F1-4684-BA40-CD7A06755875}" type="pres">
      <dgm:prSet presAssocID="{47E64229-BFBF-4F94-AADA-43BBB12BD170}" presName="roof" presStyleLbl="dkBgShp" presStyleIdx="0" presStyleCnt="2"/>
      <dgm:spPr/>
      <dgm:t>
        <a:bodyPr/>
        <a:lstStyle/>
        <a:p>
          <a:endParaRPr lang="en-SG"/>
        </a:p>
      </dgm:t>
    </dgm:pt>
    <dgm:pt modelId="{FD3A8678-E678-4972-A2B4-B4BBDB4D9FEC}" type="pres">
      <dgm:prSet presAssocID="{47E64229-BFBF-4F94-AADA-43BBB12BD170}" presName="pillars" presStyleCnt="0"/>
      <dgm:spPr/>
    </dgm:pt>
    <dgm:pt modelId="{47AD62A3-74D2-40D8-A1D8-F90D18209A05}" type="pres">
      <dgm:prSet presAssocID="{47E64229-BFBF-4F94-AADA-43BBB12BD170}" presName="pillar1" presStyleLbl="node1" presStyleIdx="0" presStyleCnt="3">
        <dgm:presLayoutVars>
          <dgm:bulletEnabled val="1"/>
        </dgm:presLayoutVars>
      </dgm:prSet>
      <dgm:spPr/>
      <dgm:t>
        <a:bodyPr/>
        <a:lstStyle/>
        <a:p>
          <a:endParaRPr lang="en-SG"/>
        </a:p>
      </dgm:t>
    </dgm:pt>
    <dgm:pt modelId="{A980CB9D-DDBC-47DA-AD37-F032E90B4E08}" type="pres">
      <dgm:prSet presAssocID="{F8601C46-1737-4A87-BAC7-EE19CFA05746}" presName="pillarX" presStyleLbl="node1" presStyleIdx="1" presStyleCnt="3">
        <dgm:presLayoutVars>
          <dgm:bulletEnabled val="1"/>
        </dgm:presLayoutVars>
      </dgm:prSet>
      <dgm:spPr/>
      <dgm:t>
        <a:bodyPr/>
        <a:lstStyle/>
        <a:p>
          <a:endParaRPr lang="en-SG"/>
        </a:p>
      </dgm:t>
    </dgm:pt>
    <dgm:pt modelId="{57055F3A-7ED4-4A7F-BFCE-940C2B326464}" type="pres">
      <dgm:prSet presAssocID="{8B8DF15C-5E17-4189-8FA0-698281CCE59F}" presName="pillarX" presStyleLbl="node1" presStyleIdx="2" presStyleCnt="3">
        <dgm:presLayoutVars>
          <dgm:bulletEnabled val="1"/>
        </dgm:presLayoutVars>
      </dgm:prSet>
      <dgm:spPr/>
      <dgm:t>
        <a:bodyPr/>
        <a:lstStyle/>
        <a:p>
          <a:endParaRPr lang="en-SG"/>
        </a:p>
      </dgm:t>
    </dgm:pt>
    <dgm:pt modelId="{C5337CAF-9749-400F-BF96-D5BAE52C5652}" type="pres">
      <dgm:prSet presAssocID="{47E64229-BFBF-4F94-AADA-43BBB12BD170}" presName="base" presStyleLbl="dkBgShp" presStyleIdx="1" presStyleCnt="2"/>
      <dgm:spPr/>
    </dgm:pt>
  </dgm:ptLst>
  <dgm:cxnLst>
    <dgm:cxn modelId="{5E5AAB93-8FCC-4F7F-A247-84457C549160}" type="presOf" srcId="{2E0CE9EB-1949-48AB-8D7B-F4EA771430CE}" destId="{9F56BDE6-55E9-4D19-A653-87A4A7AA949A}" srcOrd="0" destOrd="0" presId="urn:microsoft.com/office/officeart/2005/8/layout/hList3"/>
    <dgm:cxn modelId="{14B019E1-0187-4C57-8EC1-8216B5EE06BF}" srcId="{47E64229-BFBF-4F94-AADA-43BBB12BD170}" destId="{F8601C46-1737-4A87-BAC7-EE19CFA05746}" srcOrd="1" destOrd="0" parTransId="{7C5EB2F3-6F4A-4F6D-BD3C-50B44DB5B626}" sibTransId="{9C4F6ACC-0843-4D30-BED5-FE515A91B550}"/>
    <dgm:cxn modelId="{8BD5874B-07EF-4E5D-9CDE-C46BA935BD96}" type="presOf" srcId="{4E378BA5-1818-4459-9A3A-7FA10F2EB024}" destId="{47AD62A3-74D2-40D8-A1D8-F90D18209A05}" srcOrd="0" destOrd="0" presId="urn:microsoft.com/office/officeart/2005/8/layout/hList3"/>
    <dgm:cxn modelId="{664774FD-FD69-4387-AEA3-A275DA19771F}" type="presOf" srcId="{47E64229-BFBF-4F94-AADA-43BBB12BD170}" destId="{32196FD8-53F1-4684-BA40-CD7A06755875}" srcOrd="0" destOrd="0" presId="urn:microsoft.com/office/officeart/2005/8/layout/hList3"/>
    <dgm:cxn modelId="{2E6D69EE-36A9-4166-BCF0-192D5D1CCA0F}" srcId="{47E64229-BFBF-4F94-AADA-43BBB12BD170}" destId="{8B8DF15C-5E17-4189-8FA0-698281CCE59F}" srcOrd="2" destOrd="0" parTransId="{A2C06410-57D8-498B-97D1-E3F53C85C5D3}" sibTransId="{24165BAB-9249-424A-8B5B-79DC7DEA3285}"/>
    <dgm:cxn modelId="{255CBAFE-C42A-443D-8442-79F8276AADBE}" type="presOf" srcId="{F8601C46-1737-4A87-BAC7-EE19CFA05746}" destId="{A980CB9D-DDBC-47DA-AD37-F032E90B4E08}" srcOrd="0" destOrd="0" presId="urn:microsoft.com/office/officeart/2005/8/layout/hList3"/>
    <dgm:cxn modelId="{56C5BF85-5202-4E63-9374-7F04BE3F03DF}" type="presOf" srcId="{8B8DF15C-5E17-4189-8FA0-698281CCE59F}" destId="{57055F3A-7ED4-4A7F-BFCE-940C2B326464}" srcOrd="0" destOrd="0" presId="urn:microsoft.com/office/officeart/2005/8/layout/hList3"/>
    <dgm:cxn modelId="{33BEDEC6-550D-41ED-A4EE-CBB16F9959C7}" srcId="{47E64229-BFBF-4F94-AADA-43BBB12BD170}" destId="{4E378BA5-1818-4459-9A3A-7FA10F2EB024}" srcOrd="0" destOrd="0" parTransId="{18DAE211-B580-4534-A3B3-53184ABD4FB7}" sibTransId="{DD5BE3E7-C462-4CFF-AC79-8B58A375FDC3}"/>
    <dgm:cxn modelId="{0FA43870-8CE0-45B0-83EC-3CA60E6971C4}" srcId="{2E0CE9EB-1949-48AB-8D7B-F4EA771430CE}" destId="{47E64229-BFBF-4F94-AADA-43BBB12BD170}" srcOrd="0" destOrd="0" parTransId="{C849A0A6-165B-4DEC-8D3E-365351333B48}" sibTransId="{D11ADE68-4380-4723-BFD7-4251E8E867FB}"/>
    <dgm:cxn modelId="{802FCD14-CDAD-49EE-8554-8793AF4A048C}" type="presParOf" srcId="{9F56BDE6-55E9-4D19-A653-87A4A7AA949A}" destId="{32196FD8-53F1-4684-BA40-CD7A06755875}" srcOrd="0" destOrd="0" presId="urn:microsoft.com/office/officeart/2005/8/layout/hList3"/>
    <dgm:cxn modelId="{32319491-3FBB-4C32-8EAC-9BDBEBFBD947}" type="presParOf" srcId="{9F56BDE6-55E9-4D19-A653-87A4A7AA949A}" destId="{FD3A8678-E678-4972-A2B4-B4BBDB4D9FEC}" srcOrd="1" destOrd="0" presId="urn:microsoft.com/office/officeart/2005/8/layout/hList3"/>
    <dgm:cxn modelId="{4F4659FD-EB57-4C38-940B-63FA916DE5D6}" type="presParOf" srcId="{FD3A8678-E678-4972-A2B4-B4BBDB4D9FEC}" destId="{47AD62A3-74D2-40D8-A1D8-F90D18209A05}" srcOrd="0" destOrd="0" presId="urn:microsoft.com/office/officeart/2005/8/layout/hList3"/>
    <dgm:cxn modelId="{5D2F84CD-484A-427F-8F68-545090D7CFA6}" type="presParOf" srcId="{FD3A8678-E678-4972-A2B4-B4BBDB4D9FEC}" destId="{A980CB9D-DDBC-47DA-AD37-F032E90B4E08}" srcOrd="1" destOrd="0" presId="urn:microsoft.com/office/officeart/2005/8/layout/hList3"/>
    <dgm:cxn modelId="{DB660404-DE88-44FC-88F2-7C046B9142C4}" type="presParOf" srcId="{FD3A8678-E678-4972-A2B4-B4BBDB4D9FEC}" destId="{57055F3A-7ED4-4A7F-BFCE-940C2B326464}" srcOrd="2" destOrd="0" presId="urn:microsoft.com/office/officeart/2005/8/layout/hList3"/>
    <dgm:cxn modelId="{CD5AE9DC-9AE1-43DA-A134-15C0ECA790F4}" type="presParOf" srcId="{9F56BDE6-55E9-4D19-A653-87A4A7AA949A}" destId="{C5337CAF-9749-400F-BF96-D5BAE52C5652}" srcOrd="2" destOrd="0" presId="urn:microsoft.com/office/officeart/2005/8/layout/hList3"/>
  </dgm:cxnLst>
  <dgm:bg/>
  <dgm:whole/>
</dgm:dataModel>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List2">
  <dgm:title val=""/>
  <dgm:desc val=""/>
  <dgm:catLst>
    <dgm:cat type="list" pri="1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9AA251C-380D-40C3-916D-87999848640D}" type="datetimeFigureOut">
              <a:rPr lang="en-US" smtClean="0"/>
              <a:pPr/>
              <a:t>4/29/2009</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E738686-C003-4DD9-91AB-FE42C77990EF}"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D89E82-5260-4A25-9037-9A6841D8FF0F}" type="datetimeFigureOut">
              <a:rPr lang="en-US" smtClean="0"/>
              <a:pPr/>
              <a:t>4/29/2009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EFB1B6-7DB8-42D5-AA29-1ED5493270AA}"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32EFB1B6-7DB8-42D5-AA29-1ED5493270A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32EFB1B6-7DB8-42D5-AA29-1ED5493270AA}"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32EFB1B6-7DB8-42D5-AA29-1ED5493270AA}"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32EFB1B6-7DB8-42D5-AA29-1ED5493270AA}"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32EFB1B6-7DB8-42D5-AA29-1ED5493270AA}"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32EFB1B6-7DB8-42D5-AA29-1ED5493270AA}"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32EFB1B6-7DB8-42D5-AA29-1ED5493270AA}"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32EFB1B6-7DB8-42D5-AA29-1ED5493270AA}"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32EFB1B6-7DB8-42D5-AA29-1ED5493270AA}"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32EFB1B6-7DB8-42D5-AA29-1ED5493270AA}"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32EFB1B6-7DB8-42D5-AA29-1ED5493270AA}"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2EFB1B6-7DB8-42D5-AA29-1ED5493270AA}"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2EFB1B6-7DB8-42D5-AA29-1ED5493270AA}"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EFB1B6-7DB8-42D5-AA29-1ED5493270AA}"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EFB1B6-7DB8-42D5-AA29-1ED5493270AA}"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32EFB1B6-7DB8-42D5-AA29-1ED5493270AA}"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32EFB1B6-7DB8-42D5-AA29-1ED5493270AA}"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32EFB1B6-7DB8-42D5-AA29-1ED5493270AA}"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32EFB1B6-7DB8-42D5-AA29-1ED5493270AA}"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C3F416CD-67A3-4CF0-A210-F6AF31AC147F}" type="datetimeFigureOut">
              <a:rPr lang="en-US" smtClean="0"/>
              <a:pPr/>
              <a:t>4/29/2009</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kumimoji="0" lang="en-US" dirty="0"/>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pPr algn="r" eaLnBrk="1" latinLnBrk="0" hangingPunct="1"/>
            <a:fld id="{96652B35-718D-4E28-AFEB-B694A3B357E8}" type="slidenum">
              <a:rPr kumimoji="0" lang="en-US" smtClean="0"/>
              <a:pPr algn="r" eaLnBrk="1" latinLnBrk="0" hangingPunct="1"/>
              <a:t>‹#›</a:t>
            </a:fld>
            <a:endParaRPr kumimoji="0" lang="en-US" sz="1800" dirty="0">
              <a:solidFill>
                <a:schemeClr val="bg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E5B69FA-8946-4AB6-B074-D84083315D6A}" type="datetime1">
              <a:rPr lang="en-US" smtClean="0"/>
              <a:pPr/>
              <a:t>4/29/2009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F58636-3AE3-4695-9EA9-A56A8CE96490}" type="slidenum">
              <a:rPr lang="en-US" smtClean="0"/>
              <a:pPr/>
              <a:t>‹#›</a:t>
            </a:fld>
            <a:endParaRPr lang="en-US" dirty="0"/>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E5B69FA-8946-4AB6-B074-D84083315D6A}" type="datetime1">
              <a:rPr lang="en-US" smtClean="0"/>
              <a:pPr/>
              <a:t>4/29/2009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F58636-3AE3-4695-9EA9-A56A8CE96490}" type="slidenum">
              <a:rPr lang="en-US" smtClean="0"/>
              <a:pPr/>
              <a:t>‹#›</a:t>
            </a:fld>
            <a:endParaRPr lang="en-US" dirty="0"/>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00" y="5257800"/>
            <a:ext cx="6019800" cy="677108"/>
          </a:xfrm>
          <a:effectLst>
            <a:outerShdw blurRad="50800" dist="38100" dir="2700000" algn="tl" rotWithShape="0">
              <a:prstClr val="black">
                <a:alpha val="40000"/>
              </a:prstClr>
            </a:outerShdw>
          </a:effectLst>
        </p:spPr>
        <p:txBody>
          <a:bodyPr lIns="91440" tIns="45720" rIns="91440" bIns="45720" anchor="b" anchorCtr="0">
            <a:noAutofit/>
          </a:bodyPr>
          <a:lstStyle>
            <a:lvl1pPr algn="l">
              <a:defRPr sz="3600" b="1">
                <a:solidFill>
                  <a:schemeClr val="bg1"/>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304800" y="5953570"/>
            <a:ext cx="6019800" cy="542544"/>
          </a:xfrm>
          <a:effectLst/>
        </p:spPr>
        <p:txBody>
          <a:bodyPr lIns="91440" tIns="45720" rIns="91440" bIns="45720">
            <a:normAutofit/>
          </a:bodyPr>
          <a:lstStyle>
            <a:lvl1pPr marL="0" indent="0" algn="l">
              <a:buNone/>
              <a:defRPr sz="28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Text Placeholder 9"/>
          <p:cNvSpPr>
            <a:spLocks noGrp="1"/>
          </p:cNvSpPr>
          <p:nvPr>
            <p:ph type="body" sz="quarter" idx="10"/>
          </p:nvPr>
        </p:nvSpPr>
        <p:spPr>
          <a:xfrm>
            <a:off x="304800" y="3581400"/>
            <a:ext cx="5943600" cy="307777"/>
          </a:xfrm>
        </p:spPr>
        <p:txBody>
          <a:bodyPr wrap="square" anchor="ctr" anchorCtr="0">
            <a:spAutoFit/>
          </a:bodyPr>
          <a:lstStyle>
            <a:lvl1pPr>
              <a:buNone/>
              <a:defRPr sz="1400">
                <a:solidFill>
                  <a:schemeClr val="accent2">
                    <a:lumMod val="20000"/>
                    <a:lumOff val="80000"/>
                  </a:schemeClr>
                </a:solidFill>
              </a:defRPr>
            </a:lvl1pPr>
          </a:lstStyle>
          <a:p>
            <a:pPr lvl="0"/>
            <a:r>
              <a:rPr lang="en-US" smtClean="0"/>
              <a:t>Click to edit Master text styles</a:t>
            </a:r>
          </a:p>
        </p:txBody>
      </p:sp>
      <p:sp>
        <p:nvSpPr>
          <p:cNvPr id="12" name="Text Placeholder 9"/>
          <p:cNvSpPr>
            <a:spLocks noGrp="1"/>
          </p:cNvSpPr>
          <p:nvPr>
            <p:ph type="body" sz="quarter" idx="11"/>
          </p:nvPr>
        </p:nvSpPr>
        <p:spPr>
          <a:xfrm>
            <a:off x="304800" y="3886200"/>
            <a:ext cx="5943600" cy="307777"/>
          </a:xfrm>
        </p:spPr>
        <p:txBody>
          <a:bodyPr wrap="square" anchor="ctr" anchorCtr="0">
            <a:spAutoFit/>
          </a:bodyPr>
          <a:lstStyle>
            <a:lvl1pPr>
              <a:buNone/>
              <a:defRPr sz="1400">
                <a:solidFill>
                  <a:schemeClr val="accent2">
                    <a:lumMod val="20000"/>
                    <a:lumOff val="80000"/>
                  </a:schemeClr>
                </a:solidFill>
              </a:defRPr>
            </a:lvl1pPr>
          </a:lstStyle>
          <a:p>
            <a:pPr lvl="0"/>
            <a:r>
              <a:rPr lang="en-US" smtClean="0"/>
              <a:t>Click to edit Master text styles</a:t>
            </a:r>
          </a:p>
        </p:txBody>
      </p:sp>
      <p:sp>
        <p:nvSpPr>
          <p:cNvPr id="13" name="Text Placeholder 9"/>
          <p:cNvSpPr>
            <a:spLocks noGrp="1"/>
          </p:cNvSpPr>
          <p:nvPr>
            <p:ph type="body" sz="quarter" idx="12"/>
          </p:nvPr>
        </p:nvSpPr>
        <p:spPr>
          <a:xfrm>
            <a:off x="304800" y="4188023"/>
            <a:ext cx="5943600" cy="307777"/>
          </a:xfrm>
        </p:spPr>
        <p:txBody>
          <a:bodyPr wrap="square" anchor="ctr" anchorCtr="0">
            <a:spAutoFit/>
          </a:bodyPr>
          <a:lstStyle>
            <a:lvl1pPr>
              <a:buNone/>
              <a:defRPr sz="1400">
                <a:solidFill>
                  <a:schemeClr val="accent2">
                    <a:lumMod val="20000"/>
                    <a:lumOff val="80000"/>
                  </a:schemeClr>
                </a:solidFill>
              </a:defRPr>
            </a:lvl1pPr>
          </a:lstStyle>
          <a:p>
            <a:pPr lvl="0"/>
            <a:r>
              <a:rPr lang="en-US" smtClean="0"/>
              <a:t>Click to edit Master text styles</a:t>
            </a:r>
          </a:p>
        </p:txBody>
      </p:sp>
      <p:sp>
        <p:nvSpPr>
          <p:cNvPr id="14" name="Text Placeholder 9"/>
          <p:cNvSpPr>
            <a:spLocks noGrp="1"/>
          </p:cNvSpPr>
          <p:nvPr>
            <p:ph type="body" sz="quarter" idx="13"/>
          </p:nvPr>
        </p:nvSpPr>
        <p:spPr>
          <a:xfrm>
            <a:off x="304800" y="4492823"/>
            <a:ext cx="5943600" cy="307777"/>
          </a:xfrm>
        </p:spPr>
        <p:txBody>
          <a:bodyPr wrap="square" anchor="ctr" anchorCtr="0">
            <a:spAutoFit/>
          </a:bodyPr>
          <a:lstStyle>
            <a:lvl1pPr>
              <a:buNone/>
              <a:defRPr sz="1400">
                <a:solidFill>
                  <a:schemeClr val="accent2">
                    <a:lumMod val="20000"/>
                    <a:lumOff val="80000"/>
                  </a:schemeClr>
                </a:solidFill>
              </a:defRPr>
            </a:lvl1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CC290C-3526-468E-860B-4D9D2196BFBC}" type="datetime1">
              <a:rPr lang="en-US" smtClean="0"/>
              <a:pPr/>
              <a:t>4/29/2009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FF58636-3AE3-4695-9EA9-A56A8CE96490}" type="slidenum">
              <a:rPr lang="en-US" smtClean="0"/>
              <a:pPr/>
              <a:t>‹#›</a:t>
            </a:fld>
            <a:endParaRPr lang="en-US" dirty="0"/>
          </a:p>
        </p:txBody>
      </p:sp>
      <p:sp>
        <p:nvSpPr>
          <p:cNvPr id="6" name="Title 1"/>
          <p:cNvSpPr>
            <a:spLocks noGrp="1"/>
          </p:cNvSpPr>
          <p:nvPr>
            <p:ph type="ctrTitle"/>
          </p:nvPr>
        </p:nvSpPr>
        <p:spPr>
          <a:xfrm>
            <a:off x="381000" y="4191000"/>
            <a:ext cx="8382000" cy="2057399"/>
          </a:xfrm>
          <a:prstGeom prst="rect">
            <a:avLst/>
          </a:prstGeom>
          <a:noFill/>
          <a:ln w="19050">
            <a:noFill/>
          </a:ln>
          <a:effectLst>
            <a:outerShdw blurRad="50800" dist="38100" dir="2700000" algn="tl" rotWithShape="0">
              <a:prstClr val="black">
                <a:alpha val="40000"/>
              </a:prstClr>
            </a:outerShdw>
          </a:effectLst>
        </p:spPr>
        <p:style>
          <a:lnRef idx="3">
            <a:schemeClr val="lt1"/>
          </a:lnRef>
          <a:fillRef idx="1">
            <a:schemeClr val="accent3"/>
          </a:fillRef>
          <a:effectRef idx="1">
            <a:schemeClr val="accent3"/>
          </a:effectRef>
          <a:fontRef idx="none"/>
        </p:style>
        <p:txBody>
          <a:bodyPr wrap="square" tIns="45720" bIns="45720" anchor="ctr" anchorCtr="0">
            <a:normAutofit/>
          </a:bodyPr>
          <a:lstStyle>
            <a:lvl1pPr algn="ctr">
              <a:defRPr sz="2800" i="1">
                <a:solidFill>
                  <a:schemeClr val="bg1"/>
                </a:solidFill>
                <a:latin typeface="+mj-lt"/>
              </a:defRPr>
            </a:lvl1pPr>
          </a:lstStyle>
          <a:p>
            <a:r>
              <a:rPr lang="en-US" smtClean="0"/>
              <a:t>Click to edit Master title style</a:t>
            </a:r>
            <a:endParaRPr lang="en-US" dirty="0"/>
          </a:p>
        </p:txBody>
      </p:sp>
      <p:pic>
        <p:nvPicPr>
          <p:cNvPr id="8" name="Picture 3"/>
          <p:cNvPicPr>
            <a:picLocks noChangeAspect="1" noChangeArrowheads="1"/>
          </p:cNvPicPr>
          <p:nvPr userDrawn="1"/>
        </p:nvPicPr>
        <p:blipFill>
          <a:blip r:embed="rId2">
            <a:duotone>
              <a:prstClr val="black"/>
              <a:schemeClr val="accent2">
                <a:tint val="45000"/>
                <a:satMod val="400000"/>
              </a:schemeClr>
            </a:duotone>
            <a:lum bright="-60000" contrast="15000"/>
          </a:blip>
          <a:stretch>
            <a:fillRect/>
          </a:stretch>
        </p:blipFill>
        <p:spPr bwMode="auto">
          <a:xfrm>
            <a:off x="685792" y="1341114"/>
            <a:ext cx="7772416" cy="2926086"/>
          </a:xfrm>
          <a:prstGeom prst="rect">
            <a:avLst/>
          </a:prstGeom>
          <a:noFill/>
          <a:effectLst/>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371600"/>
            <a:ext cx="7543800" cy="5029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itle 1"/>
          <p:cNvSpPr>
            <a:spLocks noGrp="1"/>
          </p:cNvSpPr>
          <p:nvPr>
            <p:ph type="title"/>
          </p:nvPr>
        </p:nvSpPr>
        <p:spPr>
          <a:xfrm>
            <a:off x="152400" y="114299"/>
            <a:ext cx="6553200" cy="704088"/>
          </a:xfrm>
          <a:prstGeom prst="roundRect">
            <a:avLst>
              <a:gd name="adj" fmla="val 10174"/>
            </a:avLst>
          </a:prstGeom>
          <a:solidFill>
            <a:schemeClr val="bg1"/>
          </a:solidFill>
          <a:ln w="19050">
            <a:noFill/>
          </a:ln>
          <a:effectLst/>
        </p:spPr>
        <p:style>
          <a:lnRef idx="3">
            <a:schemeClr val="lt1"/>
          </a:lnRef>
          <a:fillRef idx="1">
            <a:schemeClr val="accent3"/>
          </a:fillRef>
          <a:effectRef idx="1">
            <a:schemeClr val="accent3"/>
          </a:effectRef>
          <a:fontRef idx="none"/>
        </p:style>
        <p:txBody>
          <a:bodyPr wrap="square" tIns="45720" bIns="45720" anchor="ctr" anchorCtr="0">
            <a:normAutofit/>
          </a:bodyPr>
          <a:lstStyle>
            <a:lvl1pPr>
              <a:defRPr b="1">
                <a:solidFill>
                  <a:schemeClr val="tx1"/>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8596" y="1000108"/>
            <a:ext cx="5214974" cy="1066800"/>
          </a:xfrm>
          <a:prstGeom prst="roundRect">
            <a:avLst/>
          </a:prstGeom>
          <a:solidFill>
            <a:srgbClr val="FFFFFF">
              <a:alpha val="38039"/>
            </a:srgbClr>
          </a:solidFill>
        </p:spPr>
        <p:style>
          <a:lnRef idx="2">
            <a:schemeClr val="accent2"/>
          </a:lnRef>
          <a:fillRef idx="1">
            <a:schemeClr val="lt1"/>
          </a:fillRef>
          <a:effectRef idx="0">
            <a:schemeClr val="accent2"/>
          </a:effectRef>
          <a:fontRef idx="none"/>
        </p:style>
        <p:txBody>
          <a:bodyPr/>
          <a:lstStyle>
            <a:lvl1pPr algn="ctr">
              <a:defRPr>
                <a:solidFill>
                  <a:schemeClr val="tx2">
                    <a:lumMod val="50000"/>
                  </a:schemeClr>
                </a:solidFill>
              </a:defRPr>
            </a:lvl1pPr>
          </a:lstStyle>
          <a:p>
            <a:r>
              <a:rPr kumimoji="0" lang="en-US" dirty="0" smtClean="0"/>
              <a:t>Click to edit Master title style</a:t>
            </a:r>
            <a:endParaRPr kumimoji="0" lang="en-US" dirty="0"/>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F416CD-67A3-4CF0-A210-F6AF31AC147F}" type="datetimeFigureOut">
              <a:rPr lang="en-US" smtClean="0"/>
              <a:pPr/>
              <a:t>4/29/2009</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652B35-718D-4E28-AFEB-B694A3B357E8}" type="slidenum">
              <a:rPr kumimoji="0" lang="en-US" smtClean="0"/>
              <a:pPr/>
              <a:t>‹#›</a:t>
            </a:fld>
            <a:endParaRPr kumimoji="0" lang="en-US"/>
          </a:p>
        </p:txBody>
      </p:sp>
      <p:pic>
        <p:nvPicPr>
          <p:cNvPr id="7" name="Picture 2"/>
          <p:cNvPicPr>
            <a:picLocks noChangeAspect="1" noChangeArrowheads="1"/>
          </p:cNvPicPr>
          <p:nvPr userDrawn="1"/>
        </p:nvPicPr>
        <p:blipFill>
          <a:blip r:embed="rId2" cstate="print"/>
          <a:stretch>
            <a:fillRect/>
          </a:stretch>
        </p:blipFill>
        <p:spPr bwMode="auto">
          <a:xfrm>
            <a:off x="7982345" y="1717743"/>
            <a:ext cx="1035122" cy="674493"/>
          </a:xfrm>
          <a:prstGeom prst="roundRect">
            <a:avLst>
              <a:gd name="adj" fmla="val 6615"/>
            </a:avLst>
          </a:prstGeom>
          <a:noFill/>
          <a:ln w="19050" cap="flat">
            <a:solidFill>
              <a:schemeClr val="bg1"/>
            </a:solidFill>
            <a:round/>
            <a:headEnd/>
            <a:tailEnd/>
          </a:ln>
          <a:effectLst>
            <a:outerShdw blurRad="63500" sx="102000" sy="102000" algn="ctr" rotWithShape="0">
              <a:prstClr val="black">
                <a:alpha val="40000"/>
              </a:prstClr>
            </a:outerShdw>
          </a:effectLst>
        </p:spPr>
      </p:pic>
      <p:pic>
        <p:nvPicPr>
          <p:cNvPr id="8" name="Picture 2"/>
          <p:cNvPicPr>
            <a:picLocks noChangeAspect="1" noChangeArrowheads="1"/>
          </p:cNvPicPr>
          <p:nvPr userDrawn="1"/>
        </p:nvPicPr>
        <p:blipFill>
          <a:blip r:embed="rId3" cstate="print"/>
          <a:stretch>
            <a:fillRect/>
          </a:stretch>
        </p:blipFill>
        <p:spPr bwMode="auto">
          <a:xfrm>
            <a:off x="7983196" y="917038"/>
            <a:ext cx="1033831" cy="690944"/>
          </a:xfrm>
          <a:prstGeom prst="roundRect">
            <a:avLst>
              <a:gd name="adj" fmla="val 6615"/>
            </a:avLst>
          </a:prstGeom>
          <a:noFill/>
          <a:ln w="19050" cap="flat">
            <a:solidFill>
              <a:schemeClr val="bg1"/>
            </a:solidFill>
            <a:round/>
            <a:headEnd/>
            <a:tailEnd/>
          </a:ln>
          <a:effectLst>
            <a:outerShdw blurRad="63500" sx="102000" sy="102000" algn="ctr" rotWithShape="0">
              <a:prstClr val="black">
                <a:alpha val="40000"/>
              </a:prstClr>
            </a:outerShdw>
          </a:effectLst>
        </p:spPr>
      </p:pic>
      <p:pic>
        <p:nvPicPr>
          <p:cNvPr id="9" name="Picture 2"/>
          <p:cNvPicPr>
            <a:picLocks noChangeAspect="1" noChangeArrowheads="1"/>
          </p:cNvPicPr>
          <p:nvPr userDrawn="1"/>
        </p:nvPicPr>
        <p:blipFill>
          <a:blip r:embed="rId4"/>
          <a:stretch>
            <a:fillRect/>
          </a:stretch>
        </p:blipFill>
        <p:spPr bwMode="auto">
          <a:xfrm>
            <a:off x="7989319" y="124559"/>
            <a:ext cx="1021173" cy="690943"/>
          </a:xfrm>
          <a:prstGeom prst="roundRect">
            <a:avLst>
              <a:gd name="adj" fmla="val 6615"/>
            </a:avLst>
          </a:prstGeom>
          <a:noFill/>
          <a:ln w="19050" cap="flat">
            <a:solidFill>
              <a:schemeClr val="bg1"/>
            </a:solidFill>
            <a:round/>
            <a:headEnd/>
            <a:tailEnd/>
          </a:ln>
          <a:effectLst>
            <a:outerShdw blurRad="63500" sx="102000" sy="102000" algn="ctr" rotWithShape="0">
              <a:prstClr val="black">
                <a:alpha val="40000"/>
              </a:prstClr>
            </a:outerShdw>
          </a:effectLst>
        </p:spPr>
      </p:pic>
      <p:pic>
        <p:nvPicPr>
          <p:cNvPr id="10" name="Picture 2"/>
          <p:cNvPicPr>
            <a:picLocks noChangeAspect="1" noChangeArrowheads="1"/>
          </p:cNvPicPr>
          <p:nvPr userDrawn="1"/>
        </p:nvPicPr>
        <p:blipFill>
          <a:blip r:embed="rId5"/>
          <a:stretch>
            <a:fillRect/>
          </a:stretch>
        </p:blipFill>
        <p:spPr bwMode="auto">
          <a:xfrm>
            <a:off x="6831128" y="138419"/>
            <a:ext cx="1035605" cy="663222"/>
          </a:xfrm>
          <a:prstGeom prst="roundRect">
            <a:avLst>
              <a:gd name="adj" fmla="val 6615"/>
            </a:avLst>
          </a:prstGeom>
          <a:noFill/>
          <a:ln w="19050" cap="flat">
            <a:solidFill>
              <a:schemeClr val="bg1"/>
            </a:solidFill>
            <a:round/>
            <a:headEnd/>
            <a:tailEnd/>
          </a:ln>
          <a:effectLst>
            <a:outerShdw blurRad="63500" sx="102000" sy="102000" algn="ctr" rotWithShape="0">
              <a:prstClr val="black">
                <a:alpha val="40000"/>
              </a:prstClr>
            </a:outerShdw>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E5B69FA-8946-4AB6-B074-D84083315D6A}" type="datetime1">
              <a:rPr lang="en-US" smtClean="0"/>
              <a:pPr/>
              <a:t>4/29/2009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F58636-3AE3-4695-9EA9-A56A8CE96490}" type="slidenum">
              <a:rPr lang="en-US" smtClean="0"/>
              <a:pPr/>
              <a:t>‹#›</a:t>
            </a:fld>
            <a:endParaRPr lang="en-US" dirty="0"/>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E5B69FA-8946-4AB6-B074-D84083315D6A}" type="datetime1">
              <a:rPr lang="en-US" smtClean="0"/>
              <a:pPr/>
              <a:t>4/29/2009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FF58636-3AE3-4695-9EA9-A56A8CE96490}" type="slidenum">
              <a:rPr lang="en-US" smtClean="0"/>
              <a:pPr/>
              <a:t>‹#›</a:t>
            </a:fld>
            <a:endParaRPr lang="en-US" dirty="0"/>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4E5B69FA-8946-4AB6-B074-D84083315D6A}" type="datetime1">
              <a:rPr lang="en-US" smtClean="0"/>
              <a:pPr/>
              <a:t>4/29/2009</a:t>
            </a:fld>
            <a:endParaRPr lang="en-US" dirty="0"/>
          </a:p>
        </p:txBody>
      </p:sp>
      <p:sp>
        <p:nvSpPr>
          <p:cNvPr id="27" name="Slide Number Placeholder 26"/>
          <p:cNvSpPr>
            <a:spLocks noGrp="1"/>
          </p:cNvSpPr>
          <p:nvPr>
            <p:ph type="sldNum" sz="quarter" idx="11"/>
          </p:nvPr>
        </p:nvSpPr>
        <p:spPr/>
        <p:txBody>
          <a:bodyPr rtlCol="0"/>
          <a:lstStyle/>
          <a:p>
            <a:fld id="{0FF58636-3AE3-4695-9EA9-A56A8CE96490}" type="slidenum">
              <a:rPr lang="en-US" smtClean="0"/>
              <a:pPr/>
              <a:t>‹#›</a:t>
            </a:fld>
            <a:endParaRPr lang="en-US" dirty="0"/>
          </a:p>
        </p:txBody>
      </p:sp>
      <p:sp>
        <p:nvSpPr>
          <p:cNvPr id="28" name="Footer Placeholder 27"/>
          <p:cNvSpPr>
            <a:spLocks noGrp="1"/>
          </p:cNvSpPr>
          <p:nvPr>
            <p:ph type="ftr" sz="quarter" idx="12"/>
          </p:nvPr>
        </p:nvSpPr>
        <p:spPr/>
        <p:txBody>
          <a:bodyPr rtlCol="0"/>
          <a:lstStyle/>
          <a:p>
            <a:endParaRPr lang="en-US" dirty="0"/>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4E5B69FA-8946-4AB6-B074-D84083315D6A}" type="datetime1">
              <a:rPr lang="en-US" smtClean="0"/>
              <a:pPr/>
              <a:t>4/29/2009</a:t>
            </a:fld>
            <a:endParaRPr lang="en-US" dirty="0"/>
          </a:p>
        </p:txBody>
      </p:sp>
      <p:sp>
        <p:nvSpPr>
          <p:cNvPr id="4" name="Footer Placeholder 3"/>
          <p:cNvSpPr>
            <a:spLocks noGrp="1"/>
          </p:cNvSpPr>
          <p:nvPr>
            <p:ph type="ftr" sz="quarter" idx="11"/>
          </p:nvPr>
        </p:nvSpPr>
        <p:spPr>
          <a:xfrm>
            <a:off x="5257800" y="612648"/>
            <a:ext cx="1325880" cy="457200"/>
          </a:xfrm>
        </p:spPr>
        <p:txBody>
          <a:bodyPr/>
          <a:lstStyle/>
          <a:p>
            <a:endParaRPr lang="en-US" dirty="0"/>
          </a:p>
        </p:txBody>
      </p:sp>
      <p:sp>
        <p:nvSpPr>
          <p:cNvPr id="5" name="Slide Number Placeholder 4"/>
          <p:cNvSpPr>
            <a:spLocks noGrp="1"/>
          </p:cNvSpPr>
          <p:nvPr>
            <p:ph type="sldNum" sz="quarter" idx="12"/>
          </p:nvPr>
        </p:nvSpPr>
        <p:spPr>
          <a:xfrm>
            <a:off x="8174736" y="2272"/>
            <a:ext cx="762000" cy="365760"/>
          </a:xfrm>
        </p:spPr>
        <p:txBody>
          <a:bodyPr/>
          <a:lstStyle/>
          <a:p>
            <a:fld id="{0FF58636-3AE3-4695-9EA9-A56A8CE96490}" type="slidenum">
              <a:rPr lang="en-US" smtClean="0"/>
              <a:pPr/>
              <a:t>‹#›</a:t>
            </a:fld>
            <a:endParaRPr lang="en-US" dirty="0"/>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5B69FA-8946-4AB6-B074-D84083315D6A}" type="datetime1">
              <a:rPr lang="en-US" smtClean="0"/>
              <a:pPr/>
              <a:t>4/29/2009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FF58636-3AE3-4695-9EA9-A56A8CE96490}" type="slidenum">
              <a:rPr lang="en-US" smtClean="0"/>
              <a:pPr/>
              <a:t>‹#›</a:t>
            </a:fld>
            <a:endParaRPr lang="en-US" dirty="0"/>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E5B69FA-8946-4AB6-B074-D84083315D6A}" type="datetime1">
              <a:rPr lang="en-US" smtClean="0"/>
              <a:pPr/>
              <a:t>4/29/2009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FF58636-3AE3-4695-9EA9-A56A8CE96490}" type="slidenum">
              <a:rPr lang="en-US" smtClean="0"/>
              <a:pPr/>
              <a:t>‹#›</a:t>
            </a:fld>
            <a:endParaRPr lang="en-US" dirty="0"/>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E5B69FA-8946-4AB6-B074-D84083315D6A}" type="datetime1">
              <a:rPr lang="en-US" smtClean="0"/>
              <a:pPr/>
              <a:t>4/29/2009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FF58636-3AE3-4695-9EA9-A56A8CE96490}" type="slidenum">
              <a:rPr lang="en-US" smtClean="0"/>
              <a:pPr/>
              <a:t>‹#›</a:t>
            </a:fld>
            <a:endParaRPr lang="en-US" dirty="0"/>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4E5B69FA-8946-4AB6-B074-D84083315D6A}" type="datetime1">
              <a:rPr lang="en-US" smtClean="0"/>
              <a:pPr/>
              <a:t>4/29/2009</a:t>
            </a:fld>
            <a:endParaRPr lang="en-US" dirty="0"/>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dirty="0"/>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0FF58636-3AE3-4695-9EA9-A56A8CE96490}" type="slidenum">
              <a:rPr lang="en-US" smtClean="0"/>
              <a:pPr/>
              <a:t>‹#›</a:t>
            </a:fld>
            <a:endParaRPr lang="en-US" dirty="0"/>
          </a:p>
        </p:txBody>
      </p:sp>
      <p:sp>
        <p:nvSpPr>
          <p:cNvPr id="20" name="Rectangle 19"/>
          <p:cNvSpPr/>
          <p:nvPr/>
        </p:nvSpPr>
        <p:spPr>
          <a:xfrm>
            <a:off x="0" y="0"/>
            <a:ext cx="9144000" cy="6858000"/>
          </a:xfrm>
          <a:prstGeom prst="rect">
            <a:avLst/>
          </a:prstGeom>
          <a:gradFill flip="none" rotWithShape="1">
            <a:gsLst>
              <a:gs pos="0">
                <a:schemeClr val="accent2">
                  <a:lumMod val="75000"/>
                </a:schemeClr>
              </a:gs>
              <a:gs pos="76000">
                <a:schemeClr val="accent2">
                  <a:lumMod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50" r:id="rId14"/>
  </p:sldLayoutIdLst>
  <p:hf sldNum="0"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6.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7.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8.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3.xml.rels><?xml version="1.0" encoding="UTF-8" standalone="yes"?>
<Relationships xmlns="http://schemas.openxmlformats.org/package/2006/relationships"><Relationship Id="rId3" Type="http://schemas.openxmlformats.org/officeDocument/2006/relationships/hyperlink" Target="http://www.culturalsurvival.org/programs/elc/program"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35.jpe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9.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0.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www.culturalsurvival.org/programs/grp/program"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p:txBody>
          <a:bodyPr/>
          <a:lstStyle/>
          <a:p>
            <a:endParaRPr lang="en-SG"/>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they do?</a:t>
            </a:r>
            <a:endParaRPr lang="en-SG" dirty="0"/>
          </a:p>
        </p:txBody>
      </p:sp>
      <p:graphicFrame>
        <p:nvGraphicFramePr>
          <p:cNvPr id="4" name="Content Placeholder 3"/>
          <p:cNvGraphicFramePr>
            <a:graphicFrameLocks noGrp="1"/>
          </p:cNvGraphicFramePr>
          <p:nvPr>
            <p:ph idx="1"/>
          </p:nvPr>
        </p:nvGraphicFramePr>
        <p:xfrm>
          <a:off x="0" y="2143116"/>
          <a:ext cx="9072594" cy="47148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they do it?</a:t>
            </a:r>
            <a:endParaRPr lang="en-SG" dirty="0"/>
          </a:p>
        </p:txBody>
      </p:sp>
      <p:graphicFrame>
        <p:nvGraphicFramePr>
          <p:cNvPr id="4" name="Content Placeholder 3"/>
          <p:cNvGraphicFramePr>
            <a:graphicFrameLocks noGrp="1"/>
          </p:cNvGraphicFramePr>
          <p:nvPr>
            <p:ph idx="1"/>
          </p:nvPr>
        </p:nvGraphicFramePr>
        <p:xfrm>
          <a:off x="457200" y="2249488"/>
          <a:ext cx="8229600" cy="4324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6D21EB64-901E-40DF-956E-165B44CBA77D}"/>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graphicEl>
                                              <a:dgm id="{7C4A7EC2-77DA-4CF3-9890-A0C0DE3A2A03}"/>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graphicEl>
                                              <a:dgm id="{D94058F1-EC44-4A59-8915-58B1036F3989}"/>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graphicEl>
                                              <a:dgm id="{99C79A86-BD04-4E73-B27F-307B95E11F44}"/>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they do it?</a:t>
            </a:r>
            <a:endParaRPr lang="en-SG" dirty="0"/>
          </a:p>
        </p:txBody>
      </p:sp>
      <p:graphicFrame>
        <p:nvGraphicFramePr>
          <p:cNvPr id="4" name="Content Placeholder 3"/>
          <p:cNvGraphicFramePr>
            <a:graphicFrameLocks noGrp="1"/>
          </p:cNvGraphicFramePr>
          <p:nvPr>
            <p:ph idx="1"/>
          </p:nvPr>
        </p:nvGraphicFramePr>
        <p:xfrm>
          <a:off x="457200" y="2249488"/>
          <a:ext cx="8229600" cy="4324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728D196D-1651-45B2-893C-4791577B9891}"/>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graphicEl>
                                              <a:dgm id="{E1D4971A-73F8-47EB-B371-0B1BA746890E}"/>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graphicEl>
                                              <a:dgm id="{AAF1D499-A418-4597-8AD7-8D76D6ED5297}"/>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graphicEl>
                                              <a:dgm id="{8EFE690D-EC03-4E61-A9DA-2AA1D3F5B88C}"/>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Endangered Native American Languages Campaign Image">
            <a:hlinkClick r:id="rId3"/>
          </p:cNvPr>
          <p:cNvPicPr>
            <a:picLocks noChangeAspect="1" noChangeArrowheads="1"/>
          </p:cNvPicPr>
          <p:nvPr/>
        </p:nvPicPr>
        <p:blipFill>
          <a:blip r:embed="rId4"/>
          <a:srcRect/>
          <a:stretch>
            <a:fillRect/>
          </a:stretch>
        </p:blipFill>
        <p:spPr bwMode="auto">
          <a:xfrm>
            <a:off x="0" y="0"/>
            <a:ext cx="9144000" cy="4857760"/>
          </a:xfrm>
          <a:prstGeom prst="rect">
            <a:avLst/>
          </a:prstGeom>
          <a:noFill/>
        </p:spPr>
      </p:pic>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they do?</a:t>
            </a:r>
            <a:endParaRPr lang="en-SG" dirty="0"/>
          </a:p>
        </p:txBody>
      </p:sp>
      <p:sp>
        <p:nvSpPr>
          <p:cNvPr id="3" name="Content Placeholder 2"/>
          <p:cNvSpPr>
            <a:spLocks noGrp="1"/>
          </p:cNvSpPr>
          <p:nvPr>
            <p:ph idx="1"/>
          </p:nvPr>
        </p:nvSpPr>
        <p:spPr>
          <a:xfrm>
            <a:off x="428596" y="2285992"/>
            <a:ext cx="8229600" cy="4325112"/>
          </a:xfrm>
        </p:spPr>
        <p:txBody>
          <a:bodyPr/>
          <a:lstStyle/>
          <a:p>
            <a:endParaRPr lang="en-SG" dirty="0"/>
          </a:p>
        </p:txBody>
      </p:sp>
      <p:graphicFrame>
        <p:nvGraphicFramePr>
          <p:cNvPr id="4" name="Content Placeholder 3"/>
          <p:cNvGraphicFramePr>
            <a:graphicFrameLocks/>
          </p:cNvGraphicFramePr>
          <p:nvPr/>
        </p:nvGraphicFramePr>
        <p:xfrm>
          <a:off x="285720" y="2143116"/>
          <a:ext cx="8258204"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357158" y="3500438"/>
            <a:ext cx="2714644" cy="2786082"/>
          </a:xfrm>
          <a:prstGeom prst="rect">
            <a:avLst/>
          </a:prstGeom>
          <a:solidFill>
            <a:schemeClr val="bg1">
              <a:alpha val="64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smtClean="0">
                <a:solidFill>
                  <a:schemeClr val="tx1"/>
                </a:solidFill>
              </a:rPr>
              <a:t>Education</a:t>
            </a:r>
            <a:endParaRPr lang="en-SG" sz="2500" b="1" dirty="0">
              <a:solidFill>
                <a:schemeClr val="tx1"/>
              </a:solidFill>
            </a:endParaRPr>
          </a:p>
        </p:txBody>
      </p:sp>
      <p:sp>
        <p:nvSpPr>
          <p:cNvPr id="6" name="Rectangle 5"/>
          <p:cNvSpPr/>
          <p:nvPr/>
        </p:nvSpPr>
        <p:spPr>
          <a:xfrm>
            <a:off x="3071802" y="3500438"/>
            <a:ext cx="2714644" cy="2786082"/>
          </a:xfrm>
          <a:prstGeom prst="rect">
            <a:avLst/>
          </a:prstGeom>
          <a:solidFill>
            <a:schemeClr val="bg1">
              <a:alpha val="64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smtClean="0">
                <a:solidFill>
                  <a:schemeClr val="tx1"/>
                </a:solidFill>
              </a:rPr>
              <a:t> Empowerment</a:t>
            </a:r>
            <a:endParaRPr lang="en-SG" sz="2500" b="1" dirty="0">
              <a:solidFill>
                <a:schemeClr val="tx1"/>
              </a:solidFill>
            </a:endParaRPr>
          </a:p>
        </p:txBody>
      </p:sp>
      <p:sp>
        <p:nvSpPr>
          <p:cNvPr id="7" name="Rectangle 6"/>
          <p:cNvSpPr/>
          <p:nvPr/>
        </p:nvSpPr>
        <p:spPr>
          <a:xfrm>
            <a:off x="5786446" y="3500438"/>
            <a:ext cx="2714644" cy="2786082"/>
          </a:xfrm>
          <a:prstGeom prst="rect">
            <a:avLst/>
          </a:prstGeom>
          <a:solidFill>
            <a:schemeClr val="bg1">
              <a:alpha val="64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smtClean="0">
                <a:solidFill>
                  <a:schemeClr val="tx1"/>
                </a:solidFill>
              </a:rPr>
              <a:t>Monitoring</a:t>
            </a:r>
            <a:endParaRPr lang="en-SG" sz="2500" b="1" dirty="0">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i="0" dirty="0" smtClean="0"/>
              <a:t>The Problem:</a:t>
            </a:r>
            <a:br>
              <a:rPr lang="en-US" i="0" dirty="0" smtClean="0"/>
            </a:br>
            <a:r>
              <a:rPr lang="en-US" dirty="0" smtClean="0">
                <a:latin typeface="KodchiangUPC" pitchFamily="18" charset="-34"/>
                <a:cs typeface="KodchiangUPC" pitchFamily="18" charset="-34"/>
              </a:rPr>
              <a:t>“</a:t>
            </a:r>
            <a:r>
              <a:rPr lang="en-SG" dirty="0" smtClean="0">
                <a:latin typeface="KodchiangUPC" pitchFamily="18" charset="-34"/>
                <a:cs typeface="KodchiangUPC" pitchFamily="18" charset="-34"/>
              </a:rPr>
              <a:t>America's first languages are on the brink of extinction. Unless we act now, in the next 10 years, as many as 70 Native American languages will fall silent, erasing a wealth of human knowledge, silencing timeless ceremonies, and severing indigenous peoples from sacred spiritual links to their lands. By 2050, scholars estimate that as few as 20 of America’s first languages will still be spoken.”</a:t>
            </a:r>
            <a:endParaRPr lang="en-SG" i="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Why they do it</a:t>
            </a:r>
            <a:endParaRPr lang="en-SG" dirty="0"/>
          </a:p>
        </p:txBody>
      </p:sp>
      <p:sp>
        <p:nvSpPr>
          <p:cNvPr id="4" name="Content Placeholder 3"/>
          <p:cNvSpPr>
            <a:spLocks noGrp="1"/>
          </p:cNvSpPr>
          <p:nvPr>
            <p:ph idx="1"/>
          </p:nvPr>
        </p:nvSpPr>
        <p:spPr>
          <a:xfrm>
            <a:off x="457200" y="2890102"/>
            <a:ext cx="8229600" cy="4325112"/>
          </a:xfrm>
        </p:spPr>
        <p:txBody>
          <a:bodyPr>
            <a:noAutofit/>
          </a:bodyPr>
          <a:lstStyle/>
          <a:p>
            <a:pPr>
              <a:buNone/>
            </a:pPr>
            <a:r>
              <a:rPr lang="en-SG" sz="35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KodchiangUPC" pitchFamily="18" charset="-34"/>
                <a:cs typeface="KodchiangUPC" pitchFamily="18" charset="-34"/>
              </a:rPr>
              <a:t>“The responsibility for saving the native languages of America is born by only one generation: this one. If the languages die it will be because we chose not to act, or chose only to act half-heartedly. We will have failed our children, our elders, and our ancestors.”</a:t>
            </a:r>
          </a:p>
          <a:p>
            <a:pPr>
              <a:buNone/>
            </a:pPr>
            <a:r>
              <a:rPr lang="en-SG" sz="35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p>
          <a:p>
            <a:pPr>
              <a:buNone/>
            </a:pPr>
            <a:r>
              <a:rPr lang="en-SG" sz="35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KodchiangUPC" pitchFamily="18" charset="-34"/>
                <a:cs typeface="KodchiangUPC" pitchFamily="18" charset="-34"/>
              </a:rPr>
              <a:t>                       </a:t>
            </a:r>
            <a:r>
              <a:rPr lang="en-US" sz="35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KodchiangUPC" pitchFamily="18" charset="-34"/>
                <a:cs typeface="KodchiangUPC" pitchFamily="18" charset="-34"/>
              </a:rPr>
              <a:t>-National </a:t>
            </a:r>
            <a:r>
              <a:rPr lang="en-SG" sz="35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KodchiangUPC" pitchFamily="18" charset="-34"/>
                <a:cs typeface="KodchiangUPC" pitchFamily="18" charset="-34"/>
              </a:rPr>
              <a:t>Alliance to Save Native Languages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they do it?</a:t>
            </a:r>
            <a:endParaRPr lang="en-SG" dirty="0"/>
          </a:p>
        </p:txBody>
      </p:sp>
      <p:graphicFrame>
        <p:nvGraphicFramePr>
          <p:cNvPr id="4" name="Content Placeholder 3"/>
          <p:cNvGraphicFramePr>
            <a:graphicFrameLocks noGrp="1"/>
          </p:cNvGraphicFramePr>
          <p:nvPr>
            <p:ph idx="1"/>
          </p:nvPr>
        </p:nvGraphicFramePr>
        <p:xfrm>
          <a:off x="-32" y="2143116"/>
          <a:ext cx="8865203" cy="46583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21FE138C-2867-470F-9029-DF59BEECE0E2}"/>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graphicEl>
                                              <a:dgm id="{37AC2AEE-06FC-44B0-9925-B2900CDEBD89}"/>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graphicEl>
                                              <a:dgm id="{267E75F1-ECF1-4D8E-B481-1435AC0350C5}"/>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graphicEl>
                                              <a:dgm id="{BECB31E4-6F6F-49C7-8BB6-357BE566D7E4}"/>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05B4B939-0C98-4B91-AA4E-573E0BC6D112}"/>
                                            </p:graphic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graphicEl>
                                              <a:dgm id="{ABFBF101-E045-4ADA-A399-28F819B00927}"/>
                                            </p:graphic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graphicEl>
                                              <a:dgm id="{CAEDCD4F-C105-4932-A1EB-5F6B36A800FC}"/>
                                            </p:graphic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graphicEl>
                                              <a:dgm id="{7696A5DE-51DE-45B5-AC3E-9B0983A87392}"/>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a:t>
            </a:r>
            <a:endParaRPr lang="en-SG" dirty="0"/>
          </a:p>
        </p:txBody>
      </p:sp>
      <p:sp>
        <p:nvSpPr>
          <p:cNvPr id="3" name="Content Placeholder 2"/>
          <p:cNvSpPr>
            <a:spLocks noGrp="1"/>
          </p:cNvSpPr>
          <p:nvPr>
            <p:ph idx="1"/>
          </p:nvPr>
        </p:nvSpPr>
        <p:spPr>
          <a:xfrm>
            <a:off x="457200" y="2249424"/>
            <a:ext cx="5186370" cy="4325112"/>
          </a:xfrm>
        </p:spPr>
        <p:txBody>
          <a:bodyPr>
            <a:normAutofit fontScale="62500" lnSpcReduction="20000"/>
          </a:bodyPr>
          <a:lstStyle/>
          <a:p>
            <a:pPr>
              <a:lnSpc>
                <a:spcPct val="170000"/>
              </a:lnSpc>
            </a:pPr>
            <a:r>
              <a:rPr lang="en-SG"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Based in Sapulpa, Oklahoma </a:t>
            </a:r>
          </a:p>
          <a:p>
            <a:pPr>
              <a:lnSpc>
                <a:spcPct val="170000"/>
              </a:lnSpc>
            </a:pPr>
            <a:r>
              <a:rPr lang="en-SG"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Euchee</a:t>
            </a:r>
            <a:r>
              <a:rPr lang="en-SG"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Language Project (ELP)</a:t>
            </a:r>
          </a:p>
          <a:p>
            <a:pPr>
              <a:lnSpc>
                <a:spcPct val="170000"/>
              </a:lnSpc>
            </a:pPr>
            <a:r>
              <a:rPr lang="en-SG"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5 remaining fluent elder speakers—all </a:t>
            </a:r>
            <a:r>
              <a:rPr lang="en-SG"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Euchee</a:t>
            </a:r>
            <a:r>
              <a:rPr lang="en-SG"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first-language speakers now in their 70s and 80s—on a daily basis to develop immersion curriculum, conduct after-school language classes for young people in the community, and to engage in master/apprentice training sessions with middle-generation speakers. </a:t>
            </a:r>
          </a:p>
          <a:p>
            <a:endParaRPr lang="en-SG" dirty="0"/>
          </a:p>
        </p:txBody>
      </p:sp>
      <p:pic>
        <p:nvPicPr>
          <p:cNvPr id="4" name="Picture 2" descr="http://www.eucheelp.org/db5/00459/eucheelp.org/_uimages/WebPage-1C.jpg"/>
          <p:cNvPicPr>
            <a:picLocks noChangeAspect="1" noChangeArrowheads="1"/>
          </p:cNvPicPr>
          <p:nvPr/>
        </p:nvPicPr>
        <p:blipFill>
          <a:blip r:embed="rId3"/>
          <a:srcRect/>
          <a:stretch>
            <a:fillRect/>
          </a:stretch>
        </p:blipFill>
        <p:spPr bwMode="auto">
          <a:xfrm rot="560276">
            <a:off x="5860436" y="2990329"/>
            <a:ext cx="2682151" cy="2011613"/>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style.rotation</p:attrName>
                                        </p:attrNameLst>
                                      </p:cBhvr>
                                      <p:tavLst>
                                        <p:tav tm="0">
                                          <p:val>
                                            <p:fltVal val="90"/>
                                          </p:val>
                                        </p:tav>
                                        <p:tav tm="100000">
                                          <p:val>
                                            <p:fltVal val="0"/>
                                          </p:val>
                                        </p:tav>
                                      </p:tavLst>
                                    </p:anim>
                                    <p:animEffect transition="in" filter="fade">
                                      <p:cBhvr>
                                        <p:cTn id="18"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i="0" dirty="0" smtClean="0"/>
              <a:t>End of Presentation.</a:t>
            </a:r>
            <a:br>
              <a:rPr lang="en-US" i="0" dirty="0" smtClean="0"/>
            </a:br>
            <a:r>
              <a:rPr lang="en-US" i="0" dirty="0" smtClean="0"/>
              <a:t>Questions &amp; Discussion.</a:t>
            </a:r>
            <a:endParaRPr lang="en-SG" i="0" dirty="0"/>
          </a:p>
        </p:txBody>
      </p:sp>
    </p:spTree>
  </p:cSld>
  <p:clrMapOvr>
    <a:masterClrMapping/>
  </p:clrMapOvr>
  <p:transition>
    <p:zoom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5257800"/>
            <a:ext cx="6019800" cy="677108"/>
          </a:xfrm>
        </p:spPr>
        <p:txBody>
          <a:bodyPr>
            <a:normAutofit/>
          </a:bodyPr>
          <a:lstStyle/>
          <a:p>
            <a:r>
              <a:rPr lang="en-US" dirty="0" smtClean="0">
                <a:solidFill>
                  <a:schemeClr val="tx1"/>
                </a:solidFill>
              </a:rPr>
              <a:t>Indigenous Rights</a:t>
            </a:r>
            <a:endParaRPr lang="en-US" dirty="0"/>
          </a:p>
        </p:txBody>
      </p:sp>
      <p:sp>
        <p:nvSpPr>
          <p:cNvPr id="3" name="Subtitle 2"/>
          <p:cNvSpPr>
            <a:spLocks noGrp="1"/>
          </p:cNvSpPr>
          <p:nvPr>
            <p:ph type="subTitle" idx="1"/>
          </p:nvPr>
        </p:nvSpPr>
        <p:spPr/>
        <p:txBody>
          <a:bodyPr/>
          <a:lstStyle/>
          <a:p>
            <a:r>
              <a:rPr lang="en-US" dirty="0" smtClean="0"/>
              <a:t>Cultural Survival</a:t>
            </a:r>
            <a:endParaRPr lang="en-US" dirty="0"/>
          </a:p>
        </p:txBody>
      </p:sp>
      <p:sp>
        <p:nvSpPr>
          <p:cNvPr id="25" name="Text Placeholder 24"/>
          <p:cNvSpPr>
            <a:spLocks noGrp="1"/>
          </p:cNvSpPr>
          <p:nvPr>
            <p:ph type="body" sz="quarter" idx="10"/>
          </p:nvPr>
        </p:nvSpPr>
        <p:spPr/>
        <p:txBody>
          <a:bodyPr/>
          <a:lstStyle/>
          <a:p>
            <a:pPr lvl="0"/>
            <a:r>
              <a:rPr lang="en-US" dirty="0" smtClean="0"/>
              <a:t>Benjamin Lim </a:t>
            </a:r>
            <a:r>
              <a:rPr lang="en-US" dirty="0" err="1" smtClean="0"/>
              <a:t>Sheng</a:t>
            </a:r>
            <a:r>
              <a:rPr lang="en-US" dirty="0" smtClean="0"/>
              <a:t> </a:t>
            </a:r>
            <a:r>
              <a:rPr lang="en-US" dirty="0" err="1" smtClean="0"/>
              <a:t>Hui</a:t>
            </a:r>
            <a:endParaRPr lang="en-US" dirty="0"/>
          </a:p>
        </p:txBody>
      </p:sp>
      <p:sp>
        <p:nvSpPr>
          <p:cNvPr id="26" name="Text Placeholder 25"/>
          <p:cNvSpPr>
            <a:spLocks noGrp="1"/>
          </p:cNvSpPr>
          <p:nvPr>
            <p:ph type="body" sz="quarter" idx="11"/>
          </p:nvPr>
        </p:nvSpPr>
        <p:spPr/>
        <p:txBody>
          <a:bodyPr/>
          <a:lstStyle/>
          <a:p>
            <a:pPr lvl="0"/>
            <a:r>
              <a:rPr lang="en-US" dirty="0" err="1" smtClean="0"/>
              <a:t>Cai</a:t>
            </a:r>
            <a:r>
              <a:rPr lang="en-US" dirty="0" smtClean="0"/>
              <a:t> Yang Bill</a:t>
            </a:r>
          </a:p>
        </p:txBody>
      </p:sp>
      <p:sp>
        <p:nvSpPr>
          <p:cNvPr id="27" name="Text Placeholder 26"/>
          <p:cNvSpPr>
            <a:spLocks noGrp="1"/>
          </p:cNvSpPr>
          <p:nvPr>
            <p:ph type="body" sz="quarter" idx="12"/>
          </p:nvPr>
        </p:nvSpPr>
        <p:spPr/>
        <p:txBody>
          <a:bodyPr/>
          <a:lstStyle/>
          <a:p>
            <a:pPr lvl="0"/>
            <a:r>
              <a:rPr lang="en-US" dirty="0" smtClean="0"/>
              <a:t>Edwin Chew</a:t>
            </a:r>
          </a:p>
        </p:txBody>
      </p:sp>
      <p:sp>
        <p:nvSpPr>
          <p:cNvPr id="28" name="Text Placeholder 27"/>
          <p:cNvSpPr>
            <a:spLocks noGrp="1"/>
          </p:cNvSpPr>
          <p:nvPr>
            <p:ph type="body" sz="quarter" idx="13"/>
          </p:nvPr>
        </p:nvSpPr>
        <p:spPr/>
        <p:txBody>
          <a:bodyPr/>
          <a:lstStyle/>
          <a:p>
            <a:pPr lvl="0"/>
            <a:r>
              <a:rPr lang="en-US" dirty="0" smtClean="0"/>
              <a:t>Chong Shi Cheng</a:t>
            </a:r>
          </a:p>
        </p:txBody>
      </p:sp>
      <p:pic>
        <p:nvPicPr>
          <p:cNvPr id="11" name="Picture 2"/>
          <p:cNvPicPr>
            <a:picLocks noChangeAspect="1" noChangeArrowheads="1"/>
          </p:cNvPicPr>
          <p:nvPr/>
        </p:nvPicPr>
        <p:blipFill>
          <a:blip r:embed="rId3" cstate="print"/>
          <a:stretch>
            <a:fillRect/>
          </a:stretch>
        </p:blipFill>
        <p:spPr bwMode="auto">
          <a:xfrm>
            <a:off x="6781800" y="312587"/>
            <a:ext cx="2054832" cy="1356026"/>
          </a:xfrm>
          <a:prstGeom prst="roundRect">
            <a:avLst>
              <a:gd name="adj" fmla="val 6615"/>
            </a:avLst>
          </a:prstGeom>
          <a:noFill/>
          <a:ln w="19050" cap="flat">
            <a:solidFill>
              <a:schemeClr val="bg1"/>
            </a:solidFill>
            <a:round/>
            <a:headEnd/>
            <a:tailEnd/>
          </a:ln>
          <a:effectLst>
            <a:outerShdw blurRad="63500" sx="102000" sy="102000" algn="ctr" rotWithShape="0">
              <a:prstClr val="black">
                <a:alpha val="40000"/>
              </a:prstClr>
            </a:outerShdw>
          </a:effectLst>
        </p:spPr>
      </p:pic>
      <p:pic>
        <p:nvPicPr>
          <p:cNvPr id="12" name="Picture 2"/>
          <p:cNvPicPr>
            <a:picLocks noChangeAspect="1" noChangeArrowheads="1"/>
          </p:cNvPicPr>
          <p:nvPr/>
        </p:nvPicPr>
        <p:blipFill>
          <a:blip r:embed="rId4" cstate="print"/>
          <a:stretch>
            <a:fillRect/>
          </a:stretch>
        </p:blipFill>
        <p:spPr bwMode="auto">
          <a:xfrm>
            <a:off x="6781800" y="1934570"/>
            <a:ext cx="2055795" cy="1363259"/>
          </a:xfrm>
          <a:prstGeom prst="roundRect">
            <a:avLst>
              <a:gd name="adj" fmla="val 6615"/>
            </a:avLst>
          </a:prstGeom>
          <a:noFill/>
          <a:ln w="19050" cap="flat">
            <a:solidFill>
              <a:schemeClr val="bg1"/>
            </a:solidFill>
            <a:round/>
            <a:headEnd/>
            <a:tailEnd/>
          </a:ln>
          <a:effectLst>
            <a:outerShdw blurRad="63500" sx="102000" sy="102000" algn="ctr" rotWithShape="0">
              <a:prstClr val="black">
                <a:alpha val="40000"/>
              </a:prstClr>
            </a:outerShdw>
          </a:effectLst>
        </p:spPr>
      </p:pic>
      <p:pic>
        <p:nvPicPr>
          <p:cNvPr id="13" name="Picture 2"/>
          <p:cNvPicPr>
            <a:picLocks noChangeAspect="1" noChangeArrowheads="1"/>
          </p:cNvPicPr>
          <p:nvPr/>
        </p:nvPicPr>
        <p:blipFill>
          <a:blip r:embed="rId5" cstate="print"/>
          <a:stretch>
            <a:fillRect/>
          </a:stretch>
        </p:blipFill>
        <p:spPr bwMode="auto">
          <a:xfrm>
            <a:off x="6781888" y="5181600"/>
            <a:ext cx="2054656" cy="1371600"/>
          </a:xfrm>
          <a:prstGeom prst="roundRect">
            <a:avLst>
              <a:gd name="adj" fmla="val 6615"/>
            </a:avLst>
          </a:prstGeom>
          <a:noFill/>
          <a:ln w="19050" cap="flat">
            <a:solidFill>
              <a:schemeClr val="bg1"/>
            </a:solidFill>
            <a:round/>
            <a:headEnd/>
            <a:tailEnd/>
          </a:ln>
          <a:effectLst>
            <a:outerShdw blurRad="63500" sx="102000" sy="102000" algn="ctr" rotWithShape="0">
              <a:prstClr val="black">
                <a:alpha val="40000"/>
              </a:prstClr>
            </a:outerShdw>
          </a:effectLst>
        </p:spPr>
      </p:pic>
      <p:pic>
        <p:nvPicPr>
          <p:cNvPr id="14" name="Picture 2"/>
          <p:cNvPicPr>
            <a:picLocks noChangeAspect="1" noChangeArrowheads="1"/>
          </p:cNvPicPr>
          <p:nvPr/>
        </p:nvPicPr>
        <p:blipFill>
          <a:blip r:embed="rId6" cstate="print"/>
          <a:stretch>
            <a:fillRect/>
          </a:stretch>
        </p:blipFill>
        <p:spPr bwMode="auto">
          <a:xfrm>
            <a:off x="6793065" y="3556000"/>
            <a:ext cx="2040026" cy="1371600"/>
          </a:xfrm>
          <a:prstGeom prst="roundRect">
            <a:avLst>
              <a:gd name="adj" fmla="val 6615"/>
            </a:avLst>
          </a:prstGeom>
          <a:noFill/>
          <a:ln w="19050" cap="flat">
            <a:solidFill>
              <a:schemeClr val="bg1"/>
            </a:solidFill>
            <a:round/>
            <a:headEnd/>
            <a:tailEnd/>
          </a:ln>
          <a:effectLst>
            <a:outerShdw blurRad="63500" sx="102000" sy="102000" algn="ctr" rotWithShape="0">
              <a:prstClr val="black">
                <a:alpha val="40000"/>
              </a:prstClr>
            </a:outerShdw>
          </a:effectLst>
        </p:spPr>
      </p:pic>
      <p:sp>
        <p:nvSpPr>
          <p:cNvPr id="15" name="Text Placeholder 27"/>
          <p:cNvSpPr txBox="1">
            <a:spLocks/>
          </p:cNvSpPr>
          <p:nvPr/>
        </p:nvSpPr>
        <p:spPr>
          <a:xfrm>
            <a:off x="285720" y="4786322"/>
            <a:ext cx="5943600" cy="307777"/>
          </a:xfrm>
          <a:prstGeom prst="rect">
            <a:avLst/>
          </a:prstGeom>
        </p:spPr>
        <p:txBody>
          <a:bodyPr vert="horz" wrap="square" anchor="ctr" anchorCtr="0">
            <a:sp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1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rPr>
              <a:t>Ai </a:t>
            </a:r>
            <a:r>
              <a:rPr kumimoji="0" lang="en-US" sz="1400" b="0" i="0" u="none" strike="noStrike" kern="1200" cap="none" spc="0" normalizeH="0" baseline="0" noProof="0" dirty="0" err="1" smtClean="0">
                <a:ln>
                  <a:noFill/>
                </a:ln>
                <a:solidFill>
                  <a:schemeClr val="accent2">
                    <a:lumMod val="20000"/>
                    <a:lumOff val="80000"/>
                  </a:schemeClr>
                </a:solidFill>
                <a:effectLst/>
                <a:uLnTx/>
                <a:uFillTx/>
                <a:latin typeface="+mn-lt"/>
                <a:ea typeface="+mn-ea"/>
                <a:cs typeface="+mn-cs"/>
              </a:rPr>
              <a:t>Lingfeng</a:t>
            </a:r>
            <a:endParaRPr kumimoji="0" lang="en-US" sz="1400" b="0" i="0" u="none" strike="noStrike" kern="1200" cap="none" spc="0" normalizeH="0" baseline="0" noProof="0" dirty="0" smtClean="0">
              <a:ln>
                <a:noFill/>
              </a:ln>
              <a:solidFill>
                <a:schemeClr val="accent2">
                  <a:lumMod val="20000"/>
                  <a:lumOff val="80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fade">
                                      <p:cBhvr>
                                        <p:cTn id="27" dur="500"/>
                                        <p:tgtEl>
                                          <p:spTgt spid="3">
                                            <p:txEl>
                                              <p:pRg st="0" end="0"/>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xEl>
                                              <p:pRg st="0" end="0"/>
                                            </p:txEl>
                                          </p:spTgt>
                                        </p:tgtEl>
                                        <p:attrNameLst>
                                          <p:attrName>style.visibility</p:attrName>
                                        </p:attrNameLst>
                                      </p:cBhvr>
                                      <p:to>
                                        <p:strVal val="visible"/>
                                      </p:to>
                                    </p:set>
                                    <p:animEffect transition="in" filter="fade">
                                      <p:cBhvr>
                                        <p:cTn id="31" dur="500"/>
                                        <p:tgtEl>
                                          <p:spTgt spid="25">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6">
                                            <p:txEl>
                                              <p:pRg st="0" end="0"/>
                                            </p:txEl>
                                          </p:spTgt>
                                        </p:tgtEl>
                                        <p:attrNameLst>
                                          <p:attrName>style.visibility</p:attrName>
                                        </p:attrNameLst>
                                      </p:cBhvr>
                                      <p:to>
                                        <p:strVal val="visible"/>
                                      </p:to>
                                    </p:set>
                                    <p:animEffect transition="in" filter="fade">
                                      <p:cBhvr>
                                        <p:cTn id="34" dur="500"/>
                                        <p:tgtEl>
                                          <p:spTgt spid="2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7">
                                            <p:txEl>
                                              <p:pRg st="0" end="0"/>
                                            </p:txEl>
                                          </p:spTgt>
                                        </p:tgtEl>
                                        <p:attrNameLst>
                                          <p:attrName>style.visibility</p:attrName>
                                        </p:attrNameLst>
                                      </p:cBhvr>
                                      <p:to>
                                        <p:strVal val="visible"/>
                                      </p:to>
                                    </p:set>
                                    <p:animEffect transition="in" filter="fade">
                                      <p:cBhvr>
                                        <p:cTn id="37" dur="500"/>
                                        <p:tgtEl>
                                          <p:spTgt spid="2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8">
                                            <p:txEl>
                                              <p:pRg st="0" end="0"/>
                                            </p:txEl>
                                          </p:spTgt>
                                        </p:tgtEl>
                                        <p:attrNameLst>
                                          <p:attrName>style.visibility</p:attrName>
                                        </p:attrNameLst>
                                      </p:cBhvr>
                                      <p:to>
                                        <p:strVal val="visible"/>
                                      </p:to>
                                    </p:set>
                                    <p:animEffect transition="in" filter="fade">
                                      <p:cBhvr>
                                        <p:cTn id="40" dur="500"/>
                                        <p:tgtEl>
                                          <p:spTgt spid="28">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5">
                                            <p:txEl>
                                              <p:pRg st="0" end="0"/>
                                            </p:txEl>
                                          </p:spTgt>
                                        </p:tgtEl>
                                        <p:attrNameLst>
                                          <p:attrName>style.visibility</p:attrName>
                                        </p:attrNameLst>
                                      </p:cBhvr>
                                      <p:to>
                                        <p:strVal val="visible"/>
                                      </p:to>
                                    </p:set>
                                    <p:animEffect transition="in" filter="fade">
                                      <p:cBhvr>
                                        <p:cTn id="43"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25" grpId="0" build="p"/>
      <p:bldP spid="26" grpId="0" build="p"/>
      <p:bldP spid="27" grpId="0" build="p"/>
      <p:bldP spid="28" grpId="0" build="p"/>
      <p:bldP spid="1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0" y="4191000"/>
            <a:ext cx="9144000" cy="2057399"/>
          </a:xfrm>
        </p:spPr>
        <p:txBody>
          <a:bodyPr>
            <a:normAutofit fontScale="90000"/>
          </a:bodyPr>
          <a:lstStyle/>
          <a:p>
            <a:pPr lvl="0"/>
            <a:r>
              <a:rPr lang="en-SG" dirty="0" smtClean="0"/>
              <a:t>“Affirming </a:t>
            </a:r>
            <a:r>
              <a:rPr lang="en-SG" i="0" dirty="0" smtClean="0"/>
              <a:t>that indigenous peoples are equal to all other peoples, while recognizing the right of all peoples to be different, to consider themselves different, and to be respected as such.”</a:t>
            </a:r>
            <a:br>
              <a:rPr lang="en-SG" i="0" dirty="0" smtClean="0"/>
            </a:br>
            <a:r>
              <a:rPr lang="en-SG" i="0" dirty="0" smtClean="0"/>
              <a:t>United Nations Declaration on the Rights of Indigenous People</a:t>
            </a:r>
            <a:r>
              <a:rPr lang="en-SG" dirty="0" smtClean="0"/>
              <a:t> </a:t>
            </a:r>
            <a:endParaRPr lang="en-US" dirty="0"/>
          </a:p>
        </p:txBody>
      </p:sp>
      <p:pic>
        <p:nvPicPr>
          <p:cNvPr id="15" name="Picture 2"/>
          <p:cNvPicPr>
            <a:picLocks noChangeAspect="1" noChangeArrowheads="1"/>
          </p:cNvPicPr>
          <p:nvPr/>
        </p:nvPicPr>
        <p:blipFill>
          <a:blip r:embed="rId3" cstate="print"/>
          <a:stretch>
            <a:fillRect/>
          </a:stretch>
        </p:blipFill>
        <p:spPr bwMode="auto">
          <a:xfrm>
            <a:off x="3124521" y="2899106"/>
            <a:ext cx="1369887" cy="907387"/>
          </a:xfrm>
          <a:prstGeom prst="roundRect">
            <a:avLst>
              <a:gd name="adj" fmla="val 6615"/>
            </a:avLst>
          </a:prstGeom>
          <a:noFill/>
          <a:ln w="19050" cap="flat">
            <a:solidFill>
              <a:schemeClr val="bg1"/>
            </a:solidFill>
            <a:round/>
            <a:headEnd/>
            <a:tailEnd/>
          </a:ln>
          <a:effectLst>
            <a:outerShdw blurRad="63500" sx="102000" sy="102000" algn="ctr" rotWithShape="0">
              <a:prstClr val="black">
                <a:alpha val="40000"/>
              </a:prstClr>
            </a:outerShdw>
          </a:effectLst>
        </p:spPr>
      </p:pic>
      <p:pic>
        <p:nvPicPr>
          <p:cNvPr id="16" name="Picture 2"/>
          <p:cNvPicPr>
            <a:picLocks noChangeAspect="1" noChangeArrowheads="1"/>
          </p:cNvPicPr>
          <p:nvPr/>
        </p:nvPicPr>
        <p:blipFill>
          <a:blip r:embed="rId4" cstate="print"/>
          <a:stretch>
            <a:fillRect/>
          </a:stretch>
        </p:blipFill>
        <p:spPr bwMode="auto">
          <a:xfrm>
            <a:off x="4657601" y="2895600"/>
            <a:ext cx="1353868" cy="914828"/>
          </a:xfrm>
          <a:prstGeom prst="roundRect">
            <a:avLst>
              <a:gd name="adj" fmla="val 6615"/>
            </a:avLst>
          </a:prstGeom>
          <a:noFill/>
          <a:ln w="19050" cap="flat">
            <a:solidFill>
              <a:schemeClr val="bg1"/>
            </a:solidFill>
            <a:round/>
            <a:headEnd/>
            <a:tailEnd/>
          </a:ln>
          <a:effectLst>
            <a:outerShdw blurRad="63500" sx="102000" sy="102000" algn="ctr" rotWithShape="0">
              <a:prstClr val="black">
                <a:alpha val="40000"/>
              </a:prstClr>
            </a:outerShdw>
          </a:effectLst>
        </p:spPr>
      </p:pic>
      <p:pic>
        <p:nvPicPr>
          <p:cNvPr id="17" name="Picture 2"/>
          <p:cNvPicPr>
            <a:picLocks noChangeAspect="1" noChangeArrowheads="1"/>
          </p:cNvPicPr>
          <p:nvPr/>
        </p:nvPicPr>
        <p:blipFill>
          <a:blip r:embed="rId5" cstate="print"/>
          <a:stretch>
            <a:fillRect/>
          </a:stretch>
        </p:blipFill>
        <p:spPr bwMode="auto">
          <a:xfrm>
            <a:off x="3127430" y="1828372"/>
            <a:ext cx="1364068" cy="914827"/>
          </a:xfrm>
          <a:prstGeom prst="roundRect">
            <a:avLst>
              <a:gd name="adj" fmla="val 6615"/>
            </a:avLst>
          </a:prstGeom>
          <a:solidFill>
            <a:schemeClr val="tx1"/>
          </a:solidFill>
          <a:ln w="19050" cap="flat">
            <a:solidFill>
              <a:schemeClr val="bg1"/>
            </a:solidFill>
            <a:round/>
            <a:headEnd/>
            <a:tailEnd/>
          </a:ln>
          <a:effectLst>
            <a:outerShdw blurRad="63500" sx="102000" sy="102000" algn="ctr" rotWithShape="0">
              <a:prstClr val="black">
                <a:alpha val="40000"/>
              </a:prstClr>
            </a:outerShdw>
          </a:effectLst>
        </p:spPr>
      </p:pic>
      <p:pic>
        <p:nvPicPr>
          <p:cNvPr id="18" name="Picture 2"/>
          <p:cNvPicPr>
            <a:picLocks noChangeAspect="1" noChangeArrowheads="1"/>
          </p:cNvPicPr>
          <p:nvPr/>
        </p:nvPicPr>
        <p:blipFill>
          <a:blip r:embed="rId6" cstate="print"/>
          <a:stretch>
            <a:fillRect/>
          </a:stretch>
        </p:blipFill>
        <p:spPr bwMode="auto">
          <a:xfrm>
            <a:off x="4649009" y="1828800"/>
            <a:ext cx="1370412" cy="914828"/>
          </a:xfrm>
          <a:prstGeom prst="roundRect">
            <a:avLst>
              <a:gd name="adj" fmla="val 6615"/>
            </a:avLst>
          </a:prstGeom>
          <a:noFill/>
          <a:ln w="19050" cap="flat">
            <a:solidFill>
              <a:schemeClr val="bg1"/>
            </a:solidFill>
            <a:round/>
            <a:headEnd/>
            <a:tailEnd/>
          </a:ln>
          <a:effectLst>
            <a:outerShdw blurRad="63500" sx="102000" sy="102000" algn="ctr" rotWithShape="0">
              <a:prstClr val="black">
                <a:alpha val="40000"/>
              </a:prstClr>
            </a:outerShdw>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71472" y="714356"/>
            <a:ext cx="5214974" cy="1066800"/>
          </a:xfrm>
        </p:spPr>
        <p:txBody>
          <a:bodyPr/>
          <a:lstStyle/>
          <a:p>
            <a:r>
              <a:rPr lang="en-US" dirty="0" smtClean="0"/>
              <a:t>Introduction</a:t>
            </a:r>
            <a:endParaRPr lang="en-US" dirty="0"/>
          </a:p>
        </p:txBody>
      </p:sp>
      <p:graphicFrame>
        <p:nvGraphicFramePr>
          <p:cNvPr id="7" name="Diagram 6"/>
          <p:cNvGraphicFramePr/>
          <p:nvPr/>
        </p:nvGraphicFramePr>
        <p:xfrm>
          <a:off x="357158" y="2000240"/>
          <a:ext cx="7929618" cy="4635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graphicEl>
                                              <a:dgm id="{F59CF93C-4660-466A-9DE0-AF8511BC0936}"/>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graphicEl>
                                              <a:dgm id="{6301BC28-0000-47EE-8421-439A9CADAF6A}"/>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graphicEl>
                                              <a:dgm id="{D63266DE-8A93-4E61-9726-5C24889CBDF7}"/>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graphicEl>
                                              <a:dgm id="{0B40B0FF-BDA3-4A8B-97AA-1BB252EC1230}"/>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graphicEl>
                                              <a:dgm id="{DE0CC407-EDCA-463F-84B1-B98C7477FD33}"/>
                                            </p:graphic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graphicEl>
                                              <a:dgm id="{7D008253-76F7-4E4C-AED2-6ED1F2E8FE78}"/>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8596" y="1000108"/>
            <a:ext cx="5214974" cy="1066800"/>
          </a:xfrm>
        </p:spPr>
        <p:txBody>
          <a:bodyPr/>
          <a:lstStyle/>
          <a:p>
            <a:r>
              <a:rPr lang="en-US" dirty="0" smtClean="0"/>
              <a:t>Overview</a:t>
            </a:r>
            <a:endParaRPr lang="en-US" dirty="0"/>
          </a:p>
        </p:txBody>
      </p:sp>
      <p:graphicFrame>
        <p:nvGraphicFramePr>
          <p:cNvPr id="7" name="Content Placeholder 6"/>
          <p:cNvGraphicFramePr>
            <a:graphicFrameLocks noGrp="1"/>
          </p:cNvGraphicFramePr>
          <p:nvPr>
            <p:ph idx="1"/>
          </p:nvPr>
        </p:nvGraphicFramePr>
        <p:xfrm>
          <a:off x="-928726" y="2285992"/>
          <a:ext cx="10072726" cy="4324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graphicEl>
                                              <a:dgm id="{8C3F349C-B5FF-4E66-A76C-D74D2775E3B5}"/>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graphicEl>
                                              <a:dgm id="{96417A43-C9A2-419B-BD36-D6D444D313B8}"/>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graphicEl>
                                              <a:dgm id="{32FE9B58-0E6E-4C7A-BA54-7C5F95B6C21D}"/>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graphicEl>
                                              <a:dgm id="{E1FF4D58-8634-419E-8B8E-9B54447C621E}"/>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graphicEl>
                                              <a:dgm id="{8DD97781-F10C-4F29-943E-3C7A3FA210CC}"/>
                                            </p:graphic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graphicEl>
                                              <a:dgm id="{3D7F6D0F-8587-48A5-823B-0E284A1BD621}"/>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a:t>
            </a:r>
            <a:endParaRPr lang="en-SG" dirty="0"/>
          </a:p>
        </p:txBody>
      </p:sp>
      <p:graphicFrame>
        <p:nvGraphicFramePr>
          <p:cNvPr id="4" name="Content Placeholder 3"/>
          <p:cNvGraphicFramePr>
            <a:graphicFrameLocks noGrp="1"/>
          </p:cNvGraphicFramePr>
          <p:nvPr>
            <p:ph idx="1"/>
          </p:nvPr>
        </p:nvGraphicFramePr>
        <p:xfrm>
          <a:off x="457200" y="2249488"/>
          <a:ext cx="8229600" cy="4324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General Problems Faced</a:t>
            </a:r>
            <a:endParaRPr lang="en-SG" dirty="0"/>
          </a:p>
        </p:txBody>
      </p:sp>
      <p:graphicFrame>
        <p:nvGraphicFramePr>
          <p:cNvPr id="4" name="Content Placeholder 3"/>
          <p:cNvGraphicFramePr>
            <a:graphicFrameLocks noGrp="1"/>
          </p:cNvGraphicFramePr>
          <p:nvPr>
            <p:ph idx="1"/>
          </p:nvPr>
        </p:nvGraphicFramePr>
        <p:xfrm>
          <a:off x="457200" y="2249488"/>
          <a:ext cx="8229600" cy="4324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A45C9E2F-292E-42BD-A395-9816271E3268}"/>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graphicEl>
                                              <a:dgm id="{F52FA9C0-F227-493D-A0BB-4C2B55E2CD04}"/>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graphicEl>
                                              <a:dgm id="{8AA11AA8-3BEF-4266-BD14-A406F524C09A}"/>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graphicEl>
                                              <a:dgm id="{18D51A4E-5D3A-4503-B98A-BD1EE4D77F0D}"/>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culturalsurvival.org/files/images/grp-program.jpg">
            <a:hlinkClick r:id="rId3"/>
          </p:cNvPr>
          <p:cNvPicPr>
            <a:picLocks noChangeAspect="1" noChangeArrowheads="1"/>
          </p:cNvPicPr>
          <p:nvPr/>
        </p:nvPicPr>
        <p:blipFill>
          <a:blip r:embed="rId4"/>
          <a:srcRect/>
          <a:stretch>
            <a:fillRect/>
          </a:stretch>
        </p:blipFill>
        <p:spPr bwMode="auto">
          <a:xfrm>
            <a:off x="1" y="0"/>
            <a:ext cx="9143999" cy="483809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SG" dirty="0"/>
          </a:p>
        </p:txBody>
      </p:sp>
      <p:graphicFrame>
        <p:nvGraphicFramePr>
          <p:cNvPr id="6" name="Content Placeholder 5"/>
          <p:cNvGraphicFramePr>
            <a:graphicFrameLocks noGrp="1"/>
          </p:cNvGraphicFramePr>
          <p:nvPr>
            <p:ph idx="1"/>
          </p:nvPr>
        </p:nvGraphicFramePr>
        <p:xfrm>
          <a:off x="457200" y="2249488"/>
          <a:ext cx="8229600" cy="4324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graphicEl>
                                              <a:dgm id="{C94536C2-03E2-46C7-B3DA-9F52CDF51830}"/>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graphicEl>
                                              <a:dgm id="{1E5938F2-C55C-4558-B660-EC181281B50D}"/>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graphicEl>
                                              <a:dgm id="{91933F5F-7C38-47F3-BEC6-F6BF2F6BB928}"/>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graphicEl>
                                              <a:dgm id="{E8925D3A-87A4-4E2B-9D9E-687E5234ED44}"/>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graphicEl>
                                              <a:dgm id="{D5E6BAB3-E258-4E51-B07A-4D748D701F25}"/>
                                            </p:graphic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graphicEl>
                                              <a:dgm id="{C36DBABB-C217-4EC0-AF88-170CB3E2AC2E}"/>
                                            </p:graphic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graphicEl>
                                              <a:dgm id="{94CE8ED2-0ACE-4BF8-A489-62EB974510FA}"/>
                                            </p:graphic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graphicEl>
                                              <a:dgm id="{19112D1B-6A44-4F79-B4E5-BE3E2D73AD12}"/>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0352472">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10352472</Template>
  <TotalTime>0</TotalTime>
  <Words>714</Words>
  <Application>Microsoft Office PowerPoint</Application>
  <PresentationFormat>On-screen Show (4:3)</PresentationFormat>
  <Paragraphs>91</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10352472</vt:lpstr>
      <vt:lpstr>Slide 1</vt:lpstr>
      <vt:lpstr>Indigenous Rights</vt:lpstr>
      <vt:lpstr>“Affirming that indigenous peoples are equal to all other peoples, while recognizing the right of all peoples to be different, to consider themselves different, and to be respected as such.” United Nations Declaration on the Rights of Indigenous People </vt:lpstr>
      <vt:lpstr>Introduction</vt:lpstr>
      <vt:lpstr>Overview</vt:lpstr>
      <vt:lpstr>Need</vt:lpstr>
      <vt:lpstr>General Problems Faced</vt:lpstr>
      <vt:lpstr>Slide 8</vt:lpstr>
      <vt:lpstr>Introduction</vt:lpstr>
      <vt:lpstr>What do they do?</vt:lpstr>
      <vt:lpstr>Why do they do it?</vt:lpstr>
      <vt:lpstr>Why do they do it?</vt:lpstr>
      <vt:lpstr>Slide 13</vt:lpstr>
      <vt:lpstr>What do they do?</vt:lpstr>
      <vt:lpstr>The Problem: “America's first languages are on the brink of extinction. Unless we act now, in the next 10 years, as many as 70 Native American languages will fall silent, erasing a wealth of human knowledge, silencing timeless ceremonies, and severing indigenous peoples from sacred spiritual links to their lands. By 2050, scholars estimate that as few as 20 of America’s first languages will still be spoken.”</vt:lpstr>
      <vt:lpstr>Why they do it</vt:lpstr>
      <vt:lpstr>Why do they do it?</vt:lpstr>
      <vt:lpstr>Case Study</vt:lpstr>
      <vt:lpstr>End of Presentation. Questions &amp; Discussion.</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2009-04-21T16:55:40Z</dcterms:created>
  <dcterms:modified xsi:type="dcterms:W3CDTF">2009-04-29T03:59:13Z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TC103524721033</vt:lpwstr>
  </property>
</Properties>
</file>